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57"/>
  </p:notesMasterIdLst>
  <p:handoutMasterIdLst>
    <p:handoutMasterId r:id="rId58"/>
  </p:handoutMasterIdLst>
  <p:sldIdLst>
    <p:sldId id="617" r:id="rId2"/>
    <p:sldId id="541" r:id="rId3"/>
    <p:sldId id="542" r:id="rId4"/>
    <p:sldId id="559" r:id="rId5"/>
    <p:sldId id="561" r:id="rId6"/>
    <p:sldId id="602" r:id="rId7"/>
    <p:sldId id="563" r:id="rId8"/>
    <p:sldId id="564" r:id="rId9"/>
    <p:sldId id="565" r:id="rId10"/>
    <p:sldId id="566" r:id="rId11"/>
    <p:sldId id="567" r:id="rId12"/>
    <p:sldId id="569" r:id="rId13"/>
    <p:sldId id="570" r:id="rId14"/>
    <p:sldId id="571" r:id="rId15"/>
    <p:sldId id="572" r:id="rId16"/>
    <p:sldId id="574" r:id="rId17"/>
    <p:sldId id="575" r:id="rId18"/>
    <p:sldId id="576" r:id="rId19"/>
    <p:sldId id="598" r:id="rId20"/>
    <p:sldId id="578" r:id="rId21"/>
    <p:sldId id="579" r:id="rId22"/>
    <p:sldId id="580" r:id="rId23"/>
    <p:sldId id="581" r:id="rId24"/>
    <p:sldId id="582" r:id="rId25"/>
    <p:sldId id="583" r:id="rId26"/>
    <p:sldId id="584" r:id="rId27"/>
    <p:sldId id="585" r:id="rId28"/>
    <p:sldId id="586" r:id="rId29"/>
    <p:sldId id="587" r:id="rId30"/>
    <p:sldId id="588" r:id="rId31"/>
    <p:sldId id="589" r:id="rId32"/>
    <p:sldId id="590" r:id="rId33"/>
    <p:sldId id="591" r:id="rId34"/>
    <p:sldId id="592" r:id="rId35"/>
    <p:sldId id="593" r:id="rId36"/>
    <p:sldId id="594" r:id="rId37"/>
    <p:sldId id="595" r:id="rId38"/>
    <p:sldId id="596" r:id="rId39"/>
    <p:sldId id="597" r:id="rId40"/>
    <p:sldId id="599" r:id="rId41"/>
    <p:sldId id="600" r:id="rId42"/>
    <p:sldId id="601" r:id="rId43"/>
    <p:sldId id="603" r:id="rId44"/>
    <p:sldId id="605" r:id="rId45"/>
    <p:sldId id="606" r:id="rId46"/>
    <p:sldId id="607" r:id="rId47"/>
    <p:sldId id="608" r:id="rId48"/>
    <p:sldId id="609" r:id="rId49"/>
    <p:sldId id="610" r:id="rId50"/>
    <p:sldId id="611" r:id="rId51"/>
    <p:sldId id="612" r:id="rId52"/>
    <p:sldId id="613" r:id="rId53"/>
    <p:sldId id="614" r:id="rId54"/>
    <p:sldId id="615" r:id="rId55"/>
    <p:sldId id="616" r:id="rId56"/>
  </p:sldIdLst>
  <p:sldSz cx="9144000" cy="6858000" type="screen4x3"/>
  <p:notesSz cx="6808788" cy="9940925"/>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arte Alvarez" initials="" lastIdx="7" clrIdx="0"/>
  <p:cmAuthor id="2" name="Tatusha Arveladze"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24"/>
    <a:srgbClr val="0F5494"/>
    <a:srgbClr val="3166CF"/>
    <a:srgbClr val="3E6FD2"/>
    <a:srgbClr val="2D5EC1"/>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9708" autoAdjust="0"/>
  </p:normalViewPr>
  <p:slideViewPr>
    <p:cSldViewPr>
      <p:cViewPr varScale="1">
        <p:scale>
          <a:sx n="77" d="100"/>
          <a:sy n="77" d="100"/>
        </p:scale>
        <p:origin x="1998" y="96"/>
      </p:cViewPr>
      <p:guideLst>
        <p:guide orient="horz" pos="2160"/>
        <p:guide pos="2880"/>
      </p:guideLst>
    </p:cSldViewPr>
  </p:slideViewPr>
  <p:outlineViewPr>
    <p:cViewPr>
      <p:scale>
        <a:sx n="33" d="100"/>
        <a:sy n="33" d="100"/>
      </p:scale>
      <p:origin x="0" y="-13056"/>
    </p:cViewPr>
  </p:outlineViewPr>
  <p:notesTextViewPr>
    <p:cViewPr>
      <p:scale>
        <a:sx n="100" d="100"/>
        <a:sy n="100" d="100"/>
      </p:scale>
      <p:origin x="0" y="0"/>
    </p:cViewPr>
  </p:notesTextViewPr>
  <p:sorterViewPr>
    <p:cViewPr>
      <p:scale>
        <a:sx n="200" d="100"/>
        <a:sy n="200" d="100"/>
      </p:scale>
      <p:origin x="0" y="-197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A6C9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VOX (ES)</c:v>
                </c:pt>
                <c:pt idx="1">
                  <c:v>Lega (IT) </c:v>
                </c:pt>
                <c:pt idx="2">
                  <c:v>Vlaams Belang (BE)</c:v>
                </c:pt>
              </c:strCache>
            </c:strRef>
          </c:cat>
          <c:val>
            <c:numRef>
              <c:f>Sheet1!$B$2:$B$4</c:f>
              <c:numCache>
                <c:formatCode>0</c:formatCode>
                <c:ptCount val="3"/>
                <c:pt idx="0">
                  <c:v>0</c:v>
                </c:pt>
                <c:pt idx="1">
                  <c:v>6.2</c:v>
                </c:pt>
                <c:pt idx="2">
                  <c:v>4.3</c:v>
                </c:pt>
              </c:numCache>
            </c:numRef>
          </c:val>
          <c:extLst>
            <c:ext xmlns:c16="http://schemas.microsoft.com/office/drawing/2014/chart" uri="{C3380CC4-5D6E-409C-BE32-E72D297353CC}">
              <c16:uniqueId val="{00000000-DC01-4AD8-8C9B-92688D0C9A59}"/>
            </c:ext>
          </c:extLst>
        </c:ser>
        <c:ser>
          <c:idx val="1"/>
          <c:order val="1"/>
          <c:spPr>
            <a:solidFill>
              <a:srgbClr val="ED7D31"/>
            </a:solidFill>
            <a:ln>
              <a:noFill/>
            </a:ln>
            <a:effectLst/>
          </c:spPr>
          <c:invertIfNegative val="0"/>
          <c:dLbls>
            <c:dLbl>
              <c:idx val="1"/>
              <c:layout>
                <c:manualLayout>
                  <c:x val="6.3681300662987526E-3"/>
                  <c:y val="0.18329440060651006"/>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01-4AD8-8C9B-92688D0C9A59}"/>
                </c:ext>
              </c:extLst>
            </c:dLbl>
            <c:dLbl>
              <c:idx val="2"/>
              <c:layout>
                <c:manualLayout>
                  <c:x val="0"/>
                  <c:y val="0.1779033888239655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01-4AD8-8C9B-92688D0C9A5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VOX (ES)</c:v>
                </c:pt>
                <c:pt idx="1">
                  <c:v>Lega (IT) </c:v>
                </c:pt>
                <c:pt idx="2">
                  <c:v>Vlaams Belang (BE)</c:v>
                </c:pt>
              </c:strCache>
            </c:strRef>
          </c:cat>
          <c:val>
            <c:numRef>
              <c:f>Sheet1!$C$2:$C$4</c:f>
              <c:numCache>
                <c:formatCode>0</c:formatCode>
                <c:ptCount val="3"/>
                <c:pt idx="0">
                  <c:v>6.2</c:v>
                </c:pt>
                <c:pt idx="1">
                  <c:v>34.33</c:v>
                </c:pt>
                <c:pt idx="2">
                  <c:v>11.45</c:v>
                </c:pt>
              </c:numCache>
            </c:numRef>
          </c:val>
          <c:extLst>
            <c:ext xmlns:c16="http://schemas.microsoft.com/office/drawing/2014/chart" uri="{C3380CC4-5D6E-409C-BE32-E72D297353CC}">
              <c16:uniqueId val="{00000001-DC01-4AD8-8C9B-92688D0C9A59}"/>
            </c:ext>
          </c:extLst>
        </c:ser>
        <c:dLbls>
          <c:showLegendKey val="0"/>
          <c:showVal val="0"/>
          <c:showCatName val="0"/>
          <c:showSerName val="0"/>
          <c:showPercent val="0"/>
          <c:showBubbleSize val="0"/>
        </c:dLbls>
        <c:gapWidth val="35"/>
        <c:overlap val="-12"/>
        <c:axId val="136248320"/>
        <c:axId val="111411968"/>
      </c:barChart>
      <c:catAx>
        <c:axId val="13624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111411968"/>
        <c:crosses val="autoZero"/>
        <c:auto val="1"/>
        <c:lblAlgn val="ctr"/>
        <c:lblOffset val="100"/>
        <c:noMultiLvlLbl val="0"/>
      </c:catAx>
      <c:valAx>
        <c:axId val="111411968"/>
        <c:scaling>
          <c:orientation val="minMax"/>
        </c:scaling>
        <c:delete val="1"/>
        <c:axPos val="l"/>
        <c:numFmt formatCode="0" sourceLinked="1"/>
        <c:majorTickMark val="none"/>
        <c:minorTickMark val="none"/>
        <c:tickLblPos val="nextTo"/>
        <c:crossAx val="13624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428642683007922E-2"/>
          <c:y val="8.2285829060099028E-2"/>
          <c:w val="0.96514271463398416"/>
          <c:h val="0.78374296045137337"/>
        </c:manualLayout>
      </c:layout>
      <c:barChart>
        <c:barDir val="col"/>
        <c:grouping val="clustered"/>
        <c:varyColors val="0"/>
        <c:ser>
          <c:idx val="0"/>
          <c:order val="0"/>
          <c:spPr>
            <a:solidFill>
              <a:srgbClr val="A6C9E8"/>
            </a:solidFill>
            <a:ln>
              <a:noFill/>
            </a:ln>
            <a:effectLst/>
          </c:spPr>
          <c:invertIfNegative val="0"/>
          <c:dLbls>
            <c:dLbl>
              <c:idx val="0"/>
              <c:layout>
                <c:manualLayout>
                  <c:x val="-3.1688441241832731E-3"/>
                  <c:y val="0.205714572650247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45-44F0-A83B-44214485C68B}"/>
                </c:ext>
              </c:extLst>
            </c:dLbl>
            <c:dLbl>
              <c:idx val="1"/>
              <c:layout>
                <c:manualLayout>
                  <c:x val="-1.5844220620915711E-3"/>
                  <c:y val="0.164571658120198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45-44F0-A83B-44214485C68B}"/>
                </c:ext>
              </c:extLst>
            </c:dLbl>
            <c:dLbl>
              <c:idx val="2"/>
              <c:layout>
                <c:manualLayout>
                  <c:x val="0"/>
                  <c:y val="0.159428793803941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45-44F0-A83B-44214485C68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RN (FR) </c:v>
                </c:pt>
                <c:pt idx="1">
                  <c:v>FPÖ (AT)</c:v>
                </c:pt>
                <c:pt idx="2">
                  <c:v>Danish People’s Party (DK)</c:v>
                </c:pt>
              </c:strCache>
            </c:strRef>
          </c:cat>
          <c:val>
            <c:numRef>
              <c:f>Sheet1!$B$5:$B$7</c:f>
              <c:numCache>
                <c:formatCode>0</c:formatCode>
                <c:ptCount val="3"/>
                <c:pt idx="0">
                  <c:v>24.9</c:v>
                </c:pt>
                <c:pt idx="1">
                  <c:v>19.7</c:v>
                </c:pt>
                <c:pt idx="2">
                  <c:v>26.6</c:v>
                </c:pt>
              </c:numCache>
            </c:numRef>
          </c:val>
          <c:extLst>
            <c:ext xmlns:c16="http://schemas.microsoft.com/office/drawing/2014/chart" uri="{C3380CC4-5D6E-409C-BE32-E72D297353CC}">
              <c16:uniqueId val="{00000003-5445-44F0-A83B-44214485C68B}"/>
            </c:ext>
          </c:extLst>
        </c:ser>
        <c:ser>
          <c:idx val="1"/>
          <c:order val="1"/>
          <c:spPr>
            <a:solidFill>
              <a:srgbClr val="ED7D31"/>
            </a:solidFill>
            <a:ln>
              <a:noFill/>
            </a:ln>
            <a:effectLst/>
          </c:spPr>
          <c:invertIfNegative val="0"/>
          <c:dLbls>
            <c:dLbl>
              <c:idx val="0"/>
              <c:layout>
                <c:manualLayout>
                  <c:x val="-6.3376882483665463E-3"/>
                  <c:y val="0.164571658120198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45-44F0-A83B-44214485C68B}"/>
                </c:ext>
              </c:extLst>
            </c:dLbl>
            <c:dLbl>
              <c:idx val="1"/>
              <c:layout>
                <c:manualLayout>
                  <c:x val="3.1688441241832584E-3"/>
                  <c:y val="0.1851431153852228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4.4759923254088528E-2"/>
                      <c:h val="0.17485738675271043"/>
                    </c:manualLayout>
                  </c15:layout>
                </c:ext>
                <c:ext xmlns:c16="http://schemas.microsoft.com/office/drawing/2014/chart" uri="{C3380CC4-5D6E-409C-BE32-E72D297353CC}">
                  <c16:uniqueId val="{00000005-5445-44F0-A83B-44214485C68B}"/>
                </c:ext>
              </c:extLst>
            </c:dLbl>
            <c:dLbl>
              <c:idx val="2"/>
              <c:layout>
                <c:manualLayout>
                  <c:x val="-1.1618960898777495E-16"/>
                  <c:y val="0.15685736164581365"/>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4.3009199254298615E-2"/>
                      <c:h val="0.14914306517142947"/>
                    </c:manualLayout>
                  </c15:layout>
                </c:ext>
                <c:ext xmlns:c16="http://schemas.microsoft.com/office/drawing/2014/chart" uri="{C3380CC4-5D6E-409C-BE32-E72D297353CC}">
                  <c16:uniqueId val="{00000006-5445-44F0-A83B-44214485C68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RN (FR) </c:v>
                </c:pt>
                <c:pt idx="1">
                  <c:v>FPÖ (AT)</c:v>
                </c:pt>
                <c:pt idx="2">
                  <c:v>Danish People’s Party (DK)</c:v>
                </c:pt>
              </c:strCache>
            </c:strRef>
          </c:cat>
          <c:val>
            <c:numRef>
              <c:f>Sheet1!$C$5:$C$7</c:f>
              <c:numCache>
                <c:formatCode>0</c:formatCode>
                <c:ptCount val="3"/>
                <c:pt idx="0">
                  <c:v>23.31</c:v>
                </c:pt>
                <c:pt idx="1">
                  <c:v>17.2</c:v>
                </c:pt>
                <c:pt idx="2">
                  <c:v>10.7</c:v>
                </c:pt>
              </c:numCache>
            </c:numRef>
          </c:val>
          <c:extLst>
            <c:ext xmlns:c16="http://schemas.microsoft.com/office/drawing/2014/chart" uri="{C3380CC4-5D6E-409C-BE32-E72D297353CC}">
              <c16:uniqueId val="{00000007-5445-44F0-A83B-44214485C68B}"/>
            </c:ext>
          </c:extLst>
        </c:ser>
        <c:dLbls>
          <c:showLegendKey val="0"/>
          <c:showVal val="0"/>
          <c:showCatName val="0"/>
          <c:showSerName val="0"/>
          <c:showPercent val="0"/>
          <c:showBubbleSize val="0"/>
        </c:dLbls>
        <c:gapWidth val="35"/>
        <c:overlap val="-12"/>
        <c:axId val="111429120"/>
        <c:axId val="111430656"/>
      </c:barChart>
      <c:catAx>
        <c:axId val="11142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111430656"/>
        <c:crosses val="autoZero"/>
        <c:auto val="1"/>
        <c:lblAlgn val="ctr"/>
        <c:lblOffset val="100"/>
        <c:noMultiLvlLbl val="0"/>
      </c:catAx>
      <c:valAx>
        <c:axId val="111430656"/>
        <c:scaling>
          <c:orientation val="minMax"/>
        </c:scaling>
        <c:delete val="1"/>
        <c:axPos val="l"/>
        <c:numFmt formatCode="0" sourceLinked="1"/>
        <c:majorTickMark val="none"/>
        <c:minorTickMark val="none"/>
        <c:tickLblPos val="nextTo"/>
        <c:crossAx val="111429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9E453E-A063-44DF-83A2-113F08C93739}" type="doc">
      <dgm:prSet loTypeId="urn:microsoft.com/office/officeart/2005/8/layout/pyramid2" loCatId="list" qsTypeId="urn:microsoft.com/office/officeart/2005/8/quickstyle/simple1" qsCatId="simple" csTypeId="urn:microsoft.com/office/officeart/2005/8/colors/accent1_2" csCatId="accent1" phldr="1"/>
      <dgm:spPr/>
    </dgm:pt>
    <dgm:pt modelId="{A00A57B1-B168-4106-8574-CAAE015FE51C}">
      <dgm:prSet phldrT="[Text]"/>
      <dgm:spPr/>
      <dgm:t>
        <a:bodyPr/>
        <a:lstStyle/>
        <a:p>
          <a:r>
            <a:rPr lang="en-US" dirty="0" smtClean="0"/>
            <a:t>1. </a:t>
          </a:r>
          <a:r>
            <a:rPr lang="en-US" dirty="0" err="1" smtClean="0"/>
            <a:t>Fronteras</a:t>
          </a:r>
          <a:r>
            <a:rPr lang="en-US" dirty="0" smtClean="0"/>
            <a:t> </a:t>
          </a:r>
          <a:r>
            <a:rPr lang="en-US" dirty="0" err="1"/>
            <a:t>exteriores</a:t>
          </a:r>
          <a:r>
            <a:rPr lang="en-US" dirty="0"/>
            <a:t> </a:t>
          </a:r>
          <a:r>
            <a:rPr lang="en-US" dirty="0" err="1"/>
            <a:t>fuertes</a:t>
          </a:r>
          <a:endParaRPr lang="en-US" dirty="0"/>
        </a:p>
      </dgm:t>
    </dgm:pt>
    <dgm:pt modelId="{45CB8FE7-AF3F-4B41-BD21-4937B3835780}" type="parTrans" cxnId="{8835865F-7B76-45F5-A784-72E593F0ADFD}">
      <dgm:prSet/>
      <dgm:spPr/>
      <dgm:t>
        <a:bodyPr/>
        <a:lstStyle/>
        <a:p>
          <a:endParaRPr lang="en-US"/>
        </a:p>
      </dgm:t>
    </dgm:pt>
    <dgm:pt modelId="{538730A1-8EC8-4E19-886E-C06F17F484DF}" type="sibTrans" cxnId="{8835865F-7B76-45F5-A784-72E593F0ADFD}">
      <dgm:prSet/>
      <dgm:spPr/>
      <dgm:t>
        <a:bodyPr/>
        <a:lstStyle/>
        <a:p>
          <a:endParaRPr lang="en-US"/>
        </a:p>
      </dgm:t>
    </dgm:pt>
    <dgm:pt modelId="{24DD9C2E-3836-4F82-87CC-D28C5E103E1F}">
      <dgm:prSet phldrT="[Text]"/>
      <dgm:spPr/>
      <dgm:t>
        <a:bodyPr/>
        <a:lstStyle/>
        <a:p>
          <a:r>
            <a:rPr lang="en-US" dirty="0" smtClean="0"/>
            <a:t>2. </a:t>
          </a:r>
          <a:r>
            <a:rPr lang="en-US" dirty="0" err="1" smtClean="0"/>
            <a:t>Modernizar</a:t>
          </a:r>
          <a:r>
            <a:rPr lang="en-US" dirty="0" smtClean="0"/>
            <a:t> </a:t>
          </a:r>
          <a:r>
            <a:rPr lang="en-US" dirty="0" err="1"/>
            <a:t>nuestro</a:t>
          </a:r>
          <a:r>
            <a:rPr lang="en-US" dirty="0"/>
            <a:t> </a:t>
          </a:r>
          <a:r>
            <a:rPr lang="en-US" dirty="0" err="1"/>
            <a:t>sistema</a:t>
          </a:r>
          <a:r>
            <a:rPr lang="en-US" dirty="0"/>
            <a:t> de </a:t>
          </a:r>
          <a:r>
            <a:rPr lang="en-US" dirty="0" err="1"/>
            <a:t>asilo</a:t>
          </a:r>
          <a:endParaRPr lang="en-US" dirty="0"/>
        </a:p>
      </dgm:t>
    </dgm:pt>
    <dgm:pt modelId="{C523333C-B9B0-4196-B1F1-D4173588B780}" type="parTrans" cxnId="{73A756E9-3CBE-4741-98A1-1C76ACDD0C3C}">
      <dgm:prSet/>
      <dgm:spPr/>
      <dgm:t>
        <a:bodyPr/>
        <a:lstStyle/>
        <a:p>
          <a:endParaRPr lang="en-US"/>
        </a:p>
      </dgm:t>
    </dgm:pt>
    <dgm:pt modelId="{7330292B-B4C7-42A9-A597-862B5EF8473C}" type="sibTrans" cxnId="{73A756E9-3CBE-4741-98A1-1C76ACDD0C3C}">
      <dgm:prSet/>
      <dgm:spPr/>
      <dgm:t>
        <a:bodyPr/>
        <a:lstStyle/>
        <a:p>
          <a:endParaRPr lang="en-US"/>
        </a:p>
      </dgm:t>
    </dgm:pt>
    <dgm:pt modelId="{221EDE16-C0ED-448D-9DB1-0587464F1ADB}">
      <dgm:prSet phldrT="[Text]"/>
      <dgm:spPr/>
      <dgm:t>
        <a:bodyPr/>
        <a:lstStyle/>
        <a:p>
          <a:r>
            <a:rPr lang="en-US" dirty="0" smtClean="0"/>
            <a:t>3. </a:t>
          </a:r>
          <a:r>
            <a:rPr lang="en-US" dirty="0" err="1" smtClean="0"/>
            <a:t>Recuperar</a:t>
          </a:r>
          <a:r>
            <a:rPr lang="en-US" dirty="0" smtClean="0"/>
            <a:t> el </a:t>
          </a:r>
          <a:r>
            <a:rPr lang="en-US" dirty="0" err="1"/>
            <a:t>pleno</a:t>
          </a:r>
          <a:r>
            <a:rPr lang="en-US" dirty="0"/>
            <a:t> </a:t>
          </a:r>
          <a:r>
            <a:rPr lang="en-US" dirty="0" err="1"/>
            <a:t>funcionamiento</a:t>
          </a:r>
          <a:r>
            <a:rPr lang="en-US" dirty="0"/>
            <a:t> de Schengen</a:t>
          </a:r>
        </a:p>
      </dgm:t>
    </dgm:pt>
    <dgm:pt modelId="{7885D053-C628-47A7-8CA8-4523E1E908EA}" type="parTrans" cxnId="{2DE8F10E-B634-4E2B-83FD-560ED3271ED3}">
      <dgm:prSet/>
      <dgm:spPr/>
      <dgm:t>
        <a:bodyPr/>
        <a:lstStyle/>
        <a:p>
          <a:endParaRPr lang="en-US"/>
        </a:p>
      </dgm:t>
    </dgm:pt>
    <dgm:pt modelId="{3F3C2897-ED7C-4E02-8BBA-B874406166CD}" type="sibTrans" cxnId="{2DE8F10E-B634-4E2B-83FD-560ED3271ED3}">
      <dgm:prSet/>
      <dgm:spPr/>
      <dgm:t>
        <a:bodyPr/>
        <a:lstStyle/>
        <a:p>
          <a:endParaRPr lang="en-US"/>
        </a:p>
      </dgm:t>
    </dgm:pt>
    <dgm:pt modelId="{02E1B74C-F77F-419A-BF7C-66C738A96A41}" type="pres">
      <dgm:prSet presAssocID="{6E9E453E-A063-44DF-83A2-113F08C93739}" presName="compositeShape" presStyleCnt="0">
        <dgm:presLayoutVars>
          <dgm:dir/>
          <dgm:resizeHandles/>
        </dgm:presLayoutVars>
      </dgm:prSet>
      <dgm:spPr/>
    </dgm:pt>
    <dgm:pt modelId="{CA481BAF-EE4C-4240-AA25-585291F91C41}" type="pres">
      <dgm:prSet presAssocID="{6E9E453E-A063-44DF-83A2-113F08C93739}" presName="pyramid" presStyleLbl="node1" presStyleIdx="0" presStyleCnt="1"/>
      <dgm:spPr/>
    </dgm:pt>
    <dgm:pt modelId="{5D5E8346-A173-446D-95FF-703D2469BBF8}" type="pres">
      <dgm:prSet presAssocID="{6E9E453E-A063-44DF-83A2-113F08C93739}" presName="theList" presStyleCnt="0"/>
      <dgm:spPr/>
    </dgm:pt>
    <dgm:pt modelId="{E8B7D06C-1E25-4921-A3ED-17D32034C703}" type="pres">
      <dgm:prSet presAssocID="{A00A57B1-B168-4106-8574-CAAE015FE51C}" presName="aNode" presStyleLbl="fgAcc1" presStyleIdx="0" presStyleCnt="3">
        <dgm:presLayoutVars>
          <dgm:bulletEnabled val="1"/>
        </dgm:presLayoutVars>
      </dgm:prSet>
      <dgm:spPr/>
      <dgm:t>
        <a:bodyPr/>
        <a:lstStyle/>
        <a:p>
          <a:endParaRPr lang="en-US"/>
        </a:p>
      </dgm:t>
    </dgm:pt>
    <dgm:pt modelId="{1E829F94-4208-4E64-916D-95B31B402F60}" type="pres">
      <dgm:prSet presAssocID="{A00A57B1-B168-4106-8574-CAAE015FE51C}" presName="aSpace" presStyleCnt="0"/>
      <dgm:spPr/>
    </dgm:pt>
    <dgm:pt modelId="{23967E46-A50F-433F-A07D-88FF70153BC6}" type="pres">
      <dgm:prSet presAssocID="{24DD9C2E-3836-4F82-87CC-D28C5E103E1F}" presName="aNode" presStyleLbl="fgAcc1" presStyleIdx="1" presStyleCnt="3">
        <dgm:presLayoutVars>
          <dgm:bulletEnabled val="1"/>
        </dgm:presLayoutVars>
      </dgm:prSet>
      <dgm:spPr/>
      <dgm:t>
        <a:bodyPr/>
        <a:lstStyle/>
        <a:p>
          <a:endParaRPr lang="en-US"/>
        </a:p>
      </dgm:t>
    </dgm:pt>
    <dgm:pt modelId="{67E3F060-D36F-4B7B-8A90-16496D96A1CA}" type="pres">
      <dgm:prSet presAssocID="{24DD9C2E-3836-4F82-87CC-D28C5E103E1F}" presName="aSpace" presStyleCnt="0"/>
      <dgm:spPr/>
    </dgm:pt>
    <dgm:pt modelId="{51901CF2-BD24-47F8-875C-40CD9F8E2403}" type="pres">
      <dgm:prSet presAssocID="{221EDE16-C0ED-448D-9DB1-0587464F1ADB}" presName="aNode" presStyleLbl="fgAcc1" presStyleIdx="2" presStyleCnt="3">
        <dgm:presLayoutVars>
          <dgm:bulletEnabled val="1"/>
        </dgm:presLayoutVars>
      </dgm:prSet>
      <dgm:spPr/>
      <dgm:t>
        <a:bodyPr/>
        <a:lstStyle/>
        <a:p>
          <a:endParaRPr lang="en-US"/>
        </a:p>
      </dgm:t>
    </dgm:pt>
    <dgm:pt modelId="{CCAE02D6-CC6F-4C96-9AEC-85F15F1B3949}" type="pres">
      <dgm:prSet presAssocID="{221EDE16-C0ED-448D-9DB1-0587464F1ADB}" presName="aSpace" presStyleCnt="0"/>
      <dgm:spPr/>
    </dgm:pt>
  </dgm:ptLst>
  <dgm:cxnLst>
    <dgm:cxn modelId="{02930433-DBA1-469F-BD7B-8CB482EDB2B9}" type="presOf" srcId="{24DD9C2E-3836-4F82-87CC-D28C5E103E1F}" destId="{23967E46-A50F-433F-A07D-88FF70153BC6}" srcOrd="0" destOrd="0" presId="urn:microsoft.com/office/officeart/2005/8/layout/pyramid2"/>
    <dgm:cxn modelId="{85F40128-BF21-40D9-B57C-71927259260A}" type="presOf" srcId="{6E9E453E-A063-44DF-83A2-113F08C93739}" destId="{02E1B74C-F77F-419A-BF7C-66C738A96A41}" srcOrd="0" destOrd="0" presId="urn:microsoft.com/office/officeart/2005/8/layout/pyramid2"/>
    <dgm:cxn modelId="{BFDB45FC-C7DC-4C8D-BAC7-008FE5C9DA88}" type="presOf" srcId="{A00A57B1-B168-4106-8574-CAAE015FE51C}" destId="{E8B7D06C-1E25-4921-A3ED-17D32034C703}" srcOrd="0" destOrd="0" presId="urn:microsoft.com/office/officeart/2005/8/layout/pyramid2"/>
    <dgm:cxn modelId="{73A756E9-3CBE-4741-98A1-1C76ACDD0C3C}" srcId="{6E9E453E-A063-44DF-83A2-113F08C93739}" destId="{24DD9C2E-3836-4F82-87CC-D28C5E103E1F}" srcOrd="1" destOrd="0" parTransId="{C523333C-B9B0-4196-B1F1-D4173588B780}" sibTransId="{7330292B-B4C7-42A9-A597-862B5EF8473C}"/>
    <dgm:cxn modelId="{8835865F-7B76-45F5-A784-72E593F0ADFD}" srcId="{6E9E453E-A063-44DF-83A2-113F08C93739}" destId="{A00A57B1-B168-4106-8574-CAAE015FE51C}" srcOrd="0" destOrd="0" parTransId="{45CB8FE7-AF3F-4B41-BD21-4937B3835780}" sibTransId="{538730A1-8EC8-4E19-886E-C06F17F484DF}"/>
    <dgm:cxn modelId="{3B928B43-5C22-46AF-A49A-E46A28C23586}" type="presOf" srcId="{221EDE16-C0ED-448D-9DB1-0587464F1ADB}" destId="{51901CF2-BD24-47F8-875C-40CD9F8E2403}" srcOrd="0" destOrd="0" presId="urn:microsoft.com/office/officeart/2005/8/layout/pyramid2"/>
    <dgm:cxn modelId="{2DE8F10E-B634-4E2B-83FD-560ED3271ED3}" srcId="{6E9E453E-A063-44DF-83A2-113F08C93739}" destId="{221EDE16-C0ED-448D-9DB1-0587464F1ADB}" srcOrd="2" destOrd="0" parTransId="{7885D053-C628-47A7-8CA8-4523E1E908EA}" sibTransId="{3F3C2897-ED7C-4E02-8BBA-B874406166CD}"/>
    <dgm:cxn modelId="{B0C2C3EF-5CA1-4E6A-839D-740E94654EBA}" type="presParOf" srcId="{02E1B74C-F77F-419A-BF7C-66C738A96A41}" destId="{CA481BAF-EE4C-4240-AA25-585291F91C41}" srcOrd="0" destOrd="0" presId="urn:microsoft.com/office/officeart/2005/8/layout/pyramid2"/>
    <dgm:cxn modelId="{5B306F25-F190-4CA0-AFB1-6A08538E7706}" type="presParOf" srcId="{02E1B74C-F77F-419A-BF7C-66C738A96A41}" destId="{5D5E8346-A173-446D-95FF-703D2469BBF8}" srcOrd="1" destOrd="0" presId="urn:microsoft.com/office/officeart/2005/8/layout/pyramid2"/>
    <dgm:cxn modelId="{E71E9947-01AD-4ED9-B59D-D4FF98E56B16}" type="presParOf" srcId="{5D5E8346-A173-446D-95FF-703D2469BBF8}" destId="{E8B7D06C-1E25-4921-A3ED-17D32034C703}" srcOrd="0" destOrd="0" presId="urn:microsoft.com/office/officeart/2005/8/layout/pyramid2"/>
    <dgm:cxn modelId="{7272C5E6-43E2-43DF-A1F4-C9B037399CB6}" type="presParOf" srcId="{5D5E8346-A173-446D-95FF-703D2469BBF8}" destId="{1E829F94-4208-4E64-916D-95B31B402F60}" srcOrd="1" destOrd="0" presId="urn:microsoft.com/office/officeart/2005/8/layout/pyramid2"/>
    <dgm:cxn modelId="{8588837A-43D8-4195-9FA4-DF6B4E948424}" type="presParOf" srcId="{5D5E8346-A173-446D-95FF-703D2469BBF8}" destId="{23967E46-A50F-433F-A07D-88FF70153BC6}" srcOrd="2" destOrd="0" presId="urn:microsoft.com/office/officeart/2005/8/layout/pyramid2"/>
    <dgm:cxn modelId="{369271E3-7C5A-436A-A780-8CD4CF5F2023}" type="presParOf" srcId="{5D5E8346-A173-446D-95FF-703D2469BBF8}" destId="{67E3F060-D36F-4B7B-8A90-16496D96A1CA}" srcOrd="3" destOrd="0" presId="urn:microsoft.com/office/officeart/2005/8/layout/pyramid2"/>
    <dgm:cxn modelId="{3745103B-D896-449B-8B62-8469D54E33EB}" type="presParOf" srcId="{5D5E8346-A173-446D-95FF-703D2469BBF8}" destId="{51901CF2-BD24-47F8-875C-40CD9F8E2403}" srcOrd="4" destOrd="0" presId="urn:microsoft.com/office/officeart/2005/8/layout/pyramid2"/>
    <dgm:cxn modelId="{AFD6F08A-2FE4-4679-8714-F9B202D867C2}" type="presParOf" srcId="{5D5E8346-A173-446D-95FF-703D2469BBF8}" destId="{CCAE02D6-CC6F-4C96-9AEC-85F15F1B3949}"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F8B6ED-CE0A-4DCE-A85C-3D9A150AD0B0}" type="doc">
      <dgm:prSet loTypeId="urn:microsoft.com/office/officeart/2005/8/layout/hProcess7" loCatId="list" qsTypeId="urn:microsoft.com/office/officeart/2005/8/quickstyle/simple1" qsCatId="simple" csTypeId="urn:microsoft.com/office/officeart/2005/8/colors/accent2_2" csCatId="accent2" phldr="1"/>
      <dgm:spPr/>
      <dgm:t>
        <a:bodyPr/>
        <a:lstStyle/>
        <a:p>
          <a:endParaRPr lang="en-US"/>
        </a:p>
      </dgm:t>
    </dgm:pt>
    <dgm:pt modelId="{55C8C2BB-75FB-4BD5-A353-00607A9C8670}">
      <dgm:prSet phldrT="[Text]"/>
      <dgm:spPr/>
      <dgm:t>
        <a:bodyPr/>
        <a:lstStyle/>
        <a:p>
          <a:r>
            <a:rPr lang="en-US"/>
            <a:t>1</a:t>
          </a:r>
          <a:endParaRPr lang="en-US" dirty="0"/>
        </a:p>
      </dgm:t>
    </dgm:pt>
    <dgm:pt modelId="{1C611486-53FE-4AB3-8657-A8653D51646C}" type="parTrans" cxnId="{C512B10F-0C06-4A0E-9964-0582EDAD1C36}">
      <dgm:prSet/>
      <dgm:spPr/>
      <dgm:t>
        <a:bodyPr/>
        <a:lstStyle/>
        <a:p>
          <a:endParaRPr lang="en-US"/>
        </a:p>
      </dgm:t>
    </dgm:pt>
    <dgm:pt modelId="{32539FBE-648F-4F81-8841-5ADD592ECCF3}" type="sibTrans" cxnId="{C512B10F-0C06-4A0E-9964-0582EDAD1C36}">
      <dgm:prSet/>
      <dgm:spPr/>
      <dgm:t>
        <a:bodyPr/>
        <a:lstStyle/>
        <a:p>
          <a:endParaRPr lang="en-US"/>
        </a:p>
      </dgm:t>
    </dgm:pt>
    <dgm:pt modelId="{5BD25A1F-4138-4E12-AF8D-B7DABABBED25}">
      <dgm:prSet phldrT="[Text]"/>
      <dgm:spPr/>
      <dgm:t>
        <a:bodyPr/>
        <a:lstStyle/>
        <a:p>
          <a:r>
            <a:rPr lang="en-GB" b="0"/>
            <a:t>Abordar las amenazas de intervención exterior en las elecciones europeas</a:t>
          </a:r>
          <a:endParaRPr lang="en-US" dirty="0"/>
        </a:p>
      </dgm:t>
    </dgm:pt>
    <dgm:pt modelId="{16708691-9913-486C-8EC0-A42853F08B6A}" type="parTrans" cxnId="{71ECCC73-D808-4A82-80E4-C827CD33C718}">
      <dgm:prSet/>
      <dgm:spPr/>
      <dgm:t>
        <a:bodyPr/>
        <a:lstStyle/>
        <a:p>
          <a:endParaRPr lang="en-US"/>
        </a:p>
      </dgm:t>
    </dgm:pt>
    <dgm:pt modelId="{9E253C20-1CC9-4111-B04B-4186096C9637}" type="sibTrans" cxnId="{71ECCC73-D808-4A82-80E4-C827CD33C718}">
      <dgm:prSet/>
      <dgm:spPr/>
      <dgm:t>
        <a:bodyPr/>
        <a:lstStyle/>
        <a:p>
          <a:endParaRPr lang="en-US"/>
        </a:p>
      </dgm:t>
    </dgm:pt>
    <dgm:pt modelId="{8D2A3BC0-D782-409D-A33F-0BB7AD6FB9A9}">
      <dgm:prSet phldrT="[Text]"/>
      <dgm:spPr/>
      <dgm:t>
        <a:bodyPr/>
        <a:lstStyle/>
        <a:p>
          <a:r>
            <a:rPr lang="en-US"/>
            <a:t>2</a:t>
          </a:r>
          <a:endParaRPr lang="en-US" dirty="0"/>
        </a:p>
      </dgm:t>
    </dgm:pt>
    <dgm:pt modelId="{5B1D75E1-6797-420C-A6B4-6E477F822FF5}" type="parTrans" cxnId="{A7BAFC54-9F94-40C6-AA73-6A1430B9B870}">
      <dgm:prSet/>
      <dgm:spPr/>
      <dgm:t>
        <a:bodyPr/>
        <a:lstStyle/>
        <a:p>
          <a:endParaRPr lang="en-US"/>
        </a:p>
      </dgm:t>
    </dgm:pt>
    <dgm:pt modelId="{2881404D-F722-431F-8D18-6634AD7AEDD1}" type="sibTrans" cxnId="{A7BAFC54-9F94-40C6-AA73-6A1430B9B870}">
      <dgm:prSet/>
      <dgm:spPr/>
      <dgm:t>
        <a:bodyPr/>
        <a:lstStyle/>
        <a:p>
          <a:endParaRPr lang="en-US"/>
        </a:p>
      </dgm:t>
    </dgm:pt>
    <dgm:pt modelId="{EEFDB704-17E5-4F57-A9D1-8D45C6047DC0}">
      <dgm:prSet phldrT="[Text]"/>
      <dgm:spPr/>
      <dgm:t>
        <a:bodyPr/>
        <a:lstStyle/>
        <a:p>
          <a:r>
            <a:rPr lang="en-GB" b="0"/>
            <a:t>Mayor transparencia en la publicidad política pagada</a:t>
          </a:r>
          <a:endParaRPr lang="en-US" dirty="0"/>
        </a:p>
      </dgm:t>
    </dgm:pt>
    <dgm:pt modelId="{05BCDE84-2723-40FB-A7C7-27368821A3CE}" type="parTrans" cxnId="{2B6A3DEB-B5D4-46E3-8CB7-D6EBEAAC2EA5}">
      <dgm:prSet/>
      <dgm:spPr/>
      <dgm:t>
        <a:bodyPr/>
        <a:lstStyle/>
        <a:p>
          <a:endParaRPr lang="en-US"/>
        </a:p>
      </dgm:t>
    </dgm:pt>
    <dgm:pt modelId="{9C9D2E6F-AA5E-4FAC-A498-91AAE60332E4}" type="sibTrans" cxnId="{2B6A3DEB-B5D4-46E3-8CB7-D6EBEAAC2EA5}">
      <dgm:prSet/>
      <dgm:spPr/>
      <dgm:t>
        <a:bodyPr/>
        <a:lstStyle/>
        <a:p>
          <a:endParaRPr lang="en-US"/>
        </a:p>
      </dgm:t>
    </dgm:pt>
    <dgm:pt modelId="{6D1EA6D4-B48B-4905-92FB-66E18E341874}">
      <dgm:prSet phldrT="[Text]"/>
      <dgm:spPr/>
      <dgm:t>
        <a:bodyPr/>
        <a:lstStyle/>
        <a:p>
          <a:r>
            <a:rPr lang="en-US"/>
            <a:t>3</a:t>
          </a:r>
          <a:endParaRPr lang="en-US" dirty="0"/>
        </a:p>
      </dgm:t>
    </dgm:pt>
    <dgm:pt modelId="{19BDF63C-C854-450B-9F65-ED74329A4FB1}" type="parTrans" cxnId="{6D6A0932-C2ED-4B41-B58E-3F14C5A6D69A}">
      <dgm:prSet/>
      <dgm:spPr/>
      <dgm:t>
        <a:bodyPr/>
        <a:lstStyle/>
        <a:p>
          <a:endParaRPr lang="en-US"/>
        </a:p>
      </dgm:t>
    </dgm:pt>
    <dgm:pt modelId="{0EA7717F-458D-4A2D-BD4C-21C51A4F8F76}" type="sibTrans" cxnId="{6D6A0932-C2ED-4B41-B58E-3F14C5A6D69A}">
      <dgm:prSet/>
      <dgm:spPr/>
      <dgm:t>
        <a:bodyPr/>
        <a:lstStyle/>
        <a:p>
          <a:endParaRPr lang="en-US"/>
        </a:p>
      </dgm:t>
    </dgm:pt>
    <dgm:pt modelId="{A2A6F1F4-8C21-4305-A97C-70BBAAC137C5}">
      <dgm:prSet phldrT="[Text]"/>
      <dgm:spPr/>
      <dgm:t>
        <a:bodyPr/>
        <a:lstStyle/>
        <a:p>
          <a:r>
            <a:rPr lang="en-GB" b="0"/>
            <a:t>Normas más claras sobre la financiación de los partidos políticos europeos</a:t>
          </a:r>
          <a:endParaRPr lang="en-US" dirty="0"/>
        </a:p>
      </dgm:t>
    </dgm:pt>
    <dgm:pt modelId="{2D502122-69DC-4B74-B7D6-12F0022622A3}" type="parTrans" cxnId="{19D0C1A4-EE5B-41EF-BEE8-C99C86E49721}">
      <dgm:prSet/>
      <dgm:spPr/>
      <dgm:t>
        <a:bodyPr/>
        <a:lstStyle/>
        <a:p>
          <a:endParaRPr lang="en-US"/>
        </a:p>
      </dgm:t>
    </dgm:pt>
    <dgm:pt modelId="{417BED07-0EF0-4757-89A4-BE4428D4A8E4}" type="sibTrans" cxnId="{19D0C1A4-EE5B-41EF-BEE8-C99C86E49721}">
      <dgm:prSet/>
      <dgm:spPr/>
      <dgm:t>
        <a:bodyPr/>
        <a:lstStyle/>
        <a:p>
          <a:endParaRPr lang="en-US"/>
        </a:p>
      </dgm:t>
    </dgm:pt>
    <dgm:pt modelId="{AEB5884D-7DE8-4776-BE7A-D5E8AF6A1B4E}" type="pres">
      <dgm:prSet presAssocID="{E5F8B6ED-CE0A-4DCE-A85C-3D9A150AD0B0}" presName="Name0" presStyleCnt="0">
        <dgm:presLayoutVars>
          <dgm:dir/>
          <dgm:animLvl val="lvl"/>
          <dgm:resizeHandles val="exact"/>
        </dgm:presLayoutVars>
      </dgm:prSet>
      <dgm:spPr/>
      <dgm:t>
        <a:bodyPr/>
        <a:lstStyle/>
        <a:p>
          <a:endParaRPr lang="en-US"/>
        </a:p>
      </dgm:t>
    </dgm:pt>
    <dgm:pt modelId="{71655D40-69EE-4A8C-8FD6-C432EC416312}" type="pres">
      <dgm:prSet presAssocID="{55C8C2BB-75FB-4BD5-A353-00607A9C8670}" presName="compositeNode" presStyleCnt="0">
        <dgm:presLayoutVars>
          <dgm:bulletEnabled val="1"/>
        </dgm:presLayoutVars>
      </dgm:prSet>
      <dgm:spPr/>
    </dgm:pt>
    <dgm:pt modelId="{74DF312C-F8A2-41D3-90FD-44652F05FCF0}" type="pres">
      <dgm:prSet presAssocID="{55C8C2BB-75FB-4BD5-A353-00607A9C8670}" presName="bgRect" presStyleLbl="node1" presStyleIdx="0" presStyleCnt="3"/>
      <dgm:spPr/>
      <dgm:t>
        <a:bodyPr/>
        <a:lstStyle/>
        <a:p>
          <a:endParaRPr lang="en-US"/>
        </a:p>
      </dgm:t>
    </dgm:pt>
    <dgm:pt modelId="{D5154FF4-260B-4AA7-A704-019CB3397C08}" type="pres">
      <dgm:prSet presAssocID="{55C8C2BB-75FB-4BD5-A353-00607A9C8670}" presName="parentNode" presStyleLbl="node1" presStyleIdx="0" presStyleCnt="3">
        <dgm:presLayoutVars>
          <dgm:chMax val="0"/>
          <dgm:bulletEnabled val="1"/>
        </dgm:presLayoutVars>
      </dgm:prSet>
      <dgm:spPr/>
      <dgm:t>
        <a:bodyPr/>
        <a:lstStyle/>
        <a:p>
          <a:endParaRPr lang="en-US"/>
        </a:p>
      </dgm:t>
    </dgm:pt>
    <dgm:pt modelId="{B68187F4-BF18-45AC-8D7C-27588D3FF921}" type="pres">
      <dgm:prSet presAssocID="{55C8C2BB-75FB-4BD5-A353-00607A9C8670}" presName="childNode" presStyleLbl="node1" presStyleIdx="0" presStyleCnt="3">
        <dgm:presLayoutVars>
          <dgm:bulletEnabled val="1"/>
        </dgm:presLayoutVars>
      </dgm:prSet>
      <dgm:spPr/>
      <dgm:t>
        <a:bodyPr/>
        <a:lstStyle/>
        <a:p>
          <a:endParaRPr lang="en-US"/>
        </a:p>
      </dgm:t>
    </dgm:pt>
    <dgm:pt modelId="{51EC7FC7-13DE-4178-900A-65FABBF02F53}" type="pres">
      <dgm:prSet presAssocID="{32539FBE-648F-4F81-8841-5ADD592ECCF3}" presName="hSp" presStyleCnt="0"/>
      <dgm:spPr/>
    </dgm:pt>
    <dgm:pt modelId="{FD067697-B202-4CB0-B9B7-D0C0261F81E5}" type="pres">
      <dgm:prSet presAssocID="{32539FBE-648F-4F81-8841-5ADD592ECCF3}" presName="vProcSp" presStyleCnt="0"/>
      <dgm:spPr/>
    </dgm:pt>
    <dgm:pt modelId="{84B49D8E-2F10-4D0B-B17F-6FDDAB8DC563}" type="pres">
      <dgm:prSet presAssocID="{32539FBE-648F-4F81-8841-5ADD592ECCF3}" presName="vSp1" presStyleCnt="0"/>
      <dgm:spPr/>
    </dgm:pt>
    <dgm:pt modelId="{8B2E7479-F30D-4978-953E-55CD182D5D8F}" type="pres">
      <dgm:prSet presAssocID="{32539FBE-648F-4F81-8841-5ADD592ECCF3}" presName="simulatedConn" presStyleLbl="solidFgAcc1" presStyleIdx="0" presStyleCnt="2"/>
      <dgm:spPr/>
    </dgm:pt>
    <dgm:pt modelId="{A842E325-2572-4154-9EDA-DC3E7B70E830}" type="pres">
      <dgm:prSet presAssocID="{32539FBE-648F-4F81-8841-5ADD592ECCF3}" presName="vSp2" presStyleCnt="0"/>
      <dgm:spPr/>
    </dgm:pt>
    <dgm:pt modelId="{A502F8D0-A8D1-4F5F-B3B9-01945C78EB42}" type="pres">
      <dgm:prSet presAssocID="{32539FBE-648F-4F81-8841-5ADD592ECCF3}" presName="sibTrans" presStyleCnt="0"/>
      <dgm:spPr/>
    </dgm:pt>
    <dgm:pt modelId="{2175DF2B-8D93-45A3-B792-4D6E4EBF746C}" type="pres">
      <dgm:prSet presAssocID="{8D2A3BC0-D782-409D-A33F-0BB7AD6FB9A9}" presName="compositeNode" presStyleCnt="0">
        <dgm:presLayoutVars>
          <dgm:bulletEnabled val="1"/>
        </dgm:presLayoutVars>
      </dgm:prSet>
      <dgm:spPr/>
    </dgm:pt>
    <dgm:pt modelId="{769323EC-B8DC-4D96-883B-DB7E6D0CB392}" type="pres">
      <dgm:prSet presAssocID="{8D2A3BC0-D782-409D-A33F-0BB7AD6FB9A9}" presName="bgRect" presStyleLbl="node1" presStyleIdx="1" presStyleCnt="3"/>
      <dgm:spPr/>
      <dgm:t>
        <a:bodyPr/>
        <a:lstStyle/>
        <a:p>
          <a:endParaRPr lang="en-US"/>
        </a:p>
      </dgm:t>
    </dgm:pt>
    <dgm:pt modelId="{7D3BED9D-025F-4BFF-9891-F833FADB0219}" type="pres">
      <dgm:prSet presAssocID="{8D2A3BC0-D782-409D-A33F-0BB7AD6FB9A9}" presName="parentNode" presStyleLbl="node1" presStyleIdx="1" presStyleCnt="3">
        <dgm:presLayoutVars>
          <dgm:chMax val="0"/>
          <dgm:bulletEnabled val="1"/>
        </dgm:presLayoutVars>
      </dgm:prSet>
      <dgm:spPr/>
      <dgm:t>
        <a:bodyPr/>
        <a:lstStyle/>
        <a:p>
          <a:endParaRPr lang="en-US"/>
        </a:p>
      </dgm:t>
    </dgm:pt>
    <dgm:pt modelId="{7790A419-6500-425A-9A1D-C29569CB3441}" type="pres">
      <dgm:prSet presAssocID="{8D2A3BC0-D782-409D-A33F-0BB7AD6FB9A9}" presName="childNode" presStyleLbl="node1" presStyleIdx="1" presStyleCnt="3">
        <dgm:presLayoutVars>
          <dgm:bulletEnabled val="1"/>
        </dgm:presLayoutVars>
      </dgm:prSet>
      <dgm:spPr/>
      <dgm:t>
        <a:bodyPr/>
        <a:lstStyle/>
        <a:p>
          <a:endParaRPr lang="en-US"/>
        </a:p>
      </dgm:t>
    </dgm:pt>
    <dgm:pt modelId="{8331BBEF-A94A-425D-9FD6-615EB09C7735}" type="pres">
      <dgm:prSet presAssocID="{2881404D-F722-431F-8D18-6634AD7AEDD1}" presName="hSp" presStyleCnt="0"/>
      <dgm:spPr/>
    </dgm:pt>
    <dgm:pt modelId="{D66C9674-2BB8-4480-A2F8-73BF38F682CA}" type="pres">
      <dgm:prSet presAssocID="{2881404D-F722-431F-8D18-6634AD7AEDD1}" presName="vProcSp" presStyleCnt="0"/>
      <dgm:spPr/>
    </dgm:pt>
    <dgm:pt modelId="{CA117CA6-43B7-4EC7-A971-35B388C59FC6}" type="pres">
      <dgm:prSet presAssocID="{2881404D-F722-431F-8D18-6634AD7AEDD1}" presName="vSp1" presStyleCnt="0"/>
      <dgm:spPr/>
    </dgm:pt>
    <dgm:pt modelId="{28DD33C4-FCFA-4DAF-93A1-A573D040BD8C}" type="pres">
      <dgm:prSet presAssocID="{2881404D-F722-431F-8D18-6634AD7AEDD1}" presName="simulatedConn" presStyleLbl="solidFgAcc1" presStyleIdx="1" presStyleCnt="2"/>
      <dgm:spPr/>
    </dgm:pt>
    <dgm:pt modelId="{74F2A7D0-FC82-408F-8E43-2DCC6B7924E7}" type="pres">
      <dgm:prSet presAssocID="{2881404D-F722-431F-8D18-6634AD7AEDD1}" presName="vSp2" presStyleCnt="0"/>
      <dgm:spPr/>
    </dgm:pt>
    <dgm:pt modelId="{7236A672-C378-4F1F-A44C-DEEC2A802C1D}" type="pres">
      <dgm:prSet presAssocID="{2881404D-F722-431F-8D18-6634AD7AEDD1}" presName="sibTrans" presStyleCnt="0"/>
      <dgm:spPr/>
    </dgm:pt>
    <dgm:pt modelId="{DA051738-5078-4D5B-A2D9-B421C729ECB6}" type="pres">
      <dgm:prSet presAssocID="{6D1EA6D4-B48B-4905-92FB-66E18E341874}" presName="compositeNode" presStyleCnt="0">
        <dgm:presLayoutVars>
          <dgm:bulletEnabled val="1"/>
        </dgm:presLayoutVars>
      </dgm:prSet>
      <dgm:spPr/>
    </dgm:pt>
    <dgm:pt modelId="{BDB3B62F-E85D-4CE0-B088-A42698883417}" type="pres">
      <dgm:prSet presAssocID="{6D1EA6D4-B48B-4905-92FB-66E18E341874}" presName="bgRect" presStyleLbl="node1" presStyleIdx="2" presStyleCnt="3" custLinFactNeighborX="32588" custLinFactNeighborY="-928"/>
      <dgm:spPr/>
      <dgm:t>
        <a:bodyPr/>
        <a:lstStyle/>
        <a:p>
          <a:endParaRPr lang="en-US"/>
        </a:p>
      </dgm:t>
    </dgm:pt>
    <dgm:pt modelId="{447FF3BB-70FF-45F0-B70A-408B4BBA5C17}" type="pres">
      <dgm:prSet presAssocID="{6D1EA6D4-B48B-4905-92FB-66E18E341874}" presName="parentNode" presStyleLbl="node1" presStyleIdx="2" presStyleCnt="3">
        <dgm:presLayoutVars>
          <dgm:chMax val="0"/>
          <dgm:bulletEnabled val="1"/>
        </dgm:presLayoutVars>
      </dgm:prSet>
      <dgm:spPr/>
      <dgm:t>
        <a:bodyPr/>
        <a:lstStyle/>
        <a:p>
          <a:endParaRPr lang="en-US"/>
        </a:p>
      </dgm:t>
    </dgm:pt>
    <dgm:pt modelId="{64BBE0D0-FE52-4642-9AA9-D37A1B34CA28}" type="pres">
      <dgm:prSet presAssocID="{6D1EA6D4-B48B-4905-92FB-66E18E341874}" presName="childNode" presStyleLbl="node1" presStyleIdx="2" presStyleCnt="3">
        <dgm:presLayoutVars>
          <dgm:bulletEnabled val="1"/>
        </dgm:presLayoutVars>
      </dgm:prSet>
      <dgm:spPr/>
      <dgm:t>
        <a:bodyPr/>
        <a:lstStyle/>
        <a:p>
          <a:endParaRPr lang="en-US"/>
        </a:p>
      </dgm:t>
    </dgm:pt>
  </dgm:ptLst>
  <dgm:cxnLst>
    <dgm:cxn modelId="{71ECCC73-D808-4A82-80E4-C827CD33C718}" srcId="{55C8C2BB-75FB-4BD5-A353-00607A9C8670}" destId="{5BD25A1F-4138-4E12-AF8D-B7DABABBED25}" srcOrd="0" destOrd="0" parTransId="{16708691-9913-486C-8EC0-A42853F08B6A}" sibTransId="{9E253C20-1CC9-4111-B04B-4186096C9637}"/>
    <dgm:cxn modelId="{C512B10F-0C06-4A0E-9964-0582EDAD1C36}" srcId="{E5F8B6ED-CE0A-4DCE-A85C-3D9A150AD0B0}" destId="{55C8C2BB-75FB-4BD5-A353-00607A9C8670}" srcOrd="0" destOrd="0" parTransId="{1C611486-53FE-4AB3-8657-A8653D51646C}" sibTransId="{32539FBE-648F-4F81-8841-5ADD592ECCF3}"/>
    <dgm:cxn modelId="{B66B3A76-F7A3-4D19-8E27-3A77C93BCB0F}" type="presOf" srcId="{55C8C2BB-75FB-4BD5-A353-00607A9C8670}" destId="{D5154FF4-260B-4AA7-A704-019CB3397C08}" srcOrd="1" destOrd="0" presId="urn:microsoft.com/office/officeart/2005/8/layout/hProcess7"/>
    <dgm:cxn modelId="{EA463114-BED3-443A-9BD5-15B6B66B8C9A}" type="presOf" srcId="{8D2A3BC0-D782-409D-A33F-0BB7AD6FB9A9}" destId="{769323EC-B8DC-4D96-883B-DB7E6D0CB392}" srcOrd="0" destOrd="0" presId="urn:microsoft.com/office/officeart/2005/8/layout/hProcess7"/>
    <dgm:cxn modelId="{F92482B9-E3C6-4418-995A-EC8991F66A4E}" type="presOf" srcId="{55C8C2BB-75FB-4BD5-A353-00607A9C8670}" destId="{74DF312C-F8A2-41D3-90FD-44652F05FCF0}" srcOrd="0" destOrd="0" presId="urn:microsoft.com/office/officeart/2005/8/layout/hProcess7"/>
    <dgm:cxn modelId="{6D6A0932-C2ED-4B41-B58E-3F14C5A6D69A}" srcId="{E5F8B6ED-CE0A-4DCE-A85C-3D9A150AD0B0}" destId="{6D1EA6D4-B48B-4905-92FB-66E18E341874}" srcOrd="2" destOrd="0" parTransId="{19BDF63C-C854-450B-9F65-ED74329A4FB1}" sibTransId="{0EA7717F-458D-4A2D-BD4C-21C51A4F8F76}"/>
    <dgm:cxn modelId="{0E8778AC-6D07-4EA0-A218-1F207A1C93B9}" type="presOf" srcId="{6D1EA6D4-B48B-4905-92FB-66E18E341874}" destId="{BDB3B62F-E85D-4CE0-B088-A42698883417}" srcOrd="0" destOrd="0" presId="urn:microsoft.com/office/officeart/2005/8/layout/hProcess7"/>
    <dgm:cxn modelId="{1C780449-0C16-416C-8DAB-8A96DBC73697}" type="presOf" srcId="{8D2A3BC0-D782-409D-A33F-0BB7AD6FB9A9}" destId="{7D3BED9D-025F-4BFF-9891-F833FADB0219}" srcOrd="1" destOrd="0" presId="urn:microsoft.com/office/officeart/2005/8/layout/hProcess7"/>
    <dgm:cxn modelId="{A7BAFC54-9F94-40C6-AA73-6A1430B9B870}" srcId="{E5F8B6ED-CE0A-4DCE-A85C-3D9A150AD0B0}" destId="{8D2A3BC0-D782-409D-A33F-0BB7AD6FB9A9}" srcOrd="1" destOrd="0" parTransId="{5B1D75E1-6797-420C-A6B4-6E477F822FF5}" sibTransId="{2881404D-F722-431F-8D18-6634AD7AEDD1}"/>
    <dgm:cxn modelId="{2B6A3DEB-B5D4-46E3-8CB7-D6EBEAAC2EA5}" srcId="{8D2A3BC0-D782-409D-A33F-0BB7AD6FB9A9}" destId="{EEFDB704-17E5-4F57-A9D1-8D45C6047DC0}" srcOrd="0" destOrd="0" parTransId="{05BCDE84-2723-40FB-A7C7-27368821A3CE}" sibTransId="{9C9D2E6F-AA5E-4FAC-A498-91AAE60332E4}"/>
    <dgm:cxn modelId="{19D0C1A4-EE5B-41EF-BEE8-C99C86E49721}" srcId="{6D1EA6D4-B48B-4905-92FB-66E18E341874}" destId="{A2A6F1F4-8C21-4305-A97C-70BBAAC137C5}" srcOrd="0" destOrd="0" parTransId="{2D502122-69DC-4B74-B7D6-12F0022622A3}" sibTransId="{417BED07-0EF0-4757-89A4-BE4428D4A8E4}"/>
    <dgm:cxn modelId="{031F9534-242C-46EC-8A4D-6A166E646A00}" type="presOf" srcId="{A2A6F1F4-8C21-4305-A97C-70BBAAC137C5}" destId="{64BBE0D0-FE52-4642-9AA9-D37A1B34CA28}" srcOrd="0" destOrd="0" presId="urn:microsoft.com/office/officeart/2005/8/layout/hProcess7"/>
    <dgm:cxn modelId="{0C59C580-AD0A-4DAF-9D7C-4E186897D94A}" type="presOf" srcId="{EEFDB704-17E5-4F57-A9D1-8D45C6047DC0}" destId="{7790A419-6500-425A-9A1D-C29569CB3441}" srcOrd="0" destOrd="0" presId="urn:microsoft.com/office/officeart/2005/8/layout/hProcess7"/>
    <dgm:cxn modelId="{37FB6BCD-F75C-41DF-89FA-D78EC5619AC7}" type="presOf" srcId="{6D1EA6D4-B48B-4905-92FB-66E18E341874}" destId="{447FF3BB-70FF-45F0-B70A-408B4BBA5C17}" srcOrd="1" destOrd="0" presId="urn:microsoft.com/office/officeart/2005/8/layout/hProcess7"/>
    <dgm:cxn modelId="{105B2736-1675-42CD-BC0A-1925D494948D}" type="presOf" srcId="{E5F8B6ED-CE0A-4DCE-A85C-3D9A150AD0B0}" destId="{AEB5884D-7DE8-4776-BE7A-D5E8AF6A1B4E}" srcOrd="0" destOrd="0" presId="urn:microsoft.com/office/officeart/2005/8/layout/hProcess7"/>
    <dgm:cxn modelId="{CF71BECF-EFDB-4277-837F-7C8F6BB451DC}" type="presOf" srcId="{5BD25A1F-4138-4E12-AF8D-B7DABABBED25}" destId="{B68187F4-BF18-45AC-8D7C-27588D3FF921}" srcOrd="0" destOrd="0" presId="urn:microsoft.com/office/officeart/2005/8/layout/hProcess7"/>
    <dgm:cxn modelId="{32044CB7-5008-4ED8-88E4-DEAC2BE55A35}" type="presParOf" srcId="{AEB5884D-7DE8-4776-BE7A-D5E8AF6A1B4E}" destId="{71655D40-69EE-4A8C-8FD6-C432EC416312}" srcOrd="0" destOrd="0" presId="urn:microsoft.com/office/officeart/2005/8/layout/hProcess7"/>
    <dgm:cxn modelId="{1F993133-DE55-4921-868E-142056357EBE}" type="presParOf" srcId="{71655D40-69EE-4A8C-8FD6-C432EC416312}" destId="{74DF312C-F8A2-41D3-90FD-44652F05FCF0}" srcOrd="0" destOrd="0" presId="urn:microsoft.com/office/officeart/2005/8/layout/hProcess7"/>
    <dgm:cxn modelId="{DA6EC92A-0D1C-4F55-B2CA-4E45FFF52E65}" type="presParOf" srcId="{71655D40-69EE-4A8C-8FD6-C432EC416312}" destId="{D5154FF4-260B-4AA7-A704-019CB3397C08}" srcOrd="1" destOrd="0" presId="urn:microsoft.com/office/officeart/2005/8/layout/hProcess7"/>
    <dgm:cxn modelId="{F7C627F7-0F94-47EA-90BF-C98442E050E4}" type="presParOf" srcId="{71655D40-69EE-4A8C-8FD6-C432EC416312}" destId="{B68187F4-BF18-45AC-8D7C-27588D3FF921}" srcOrd="2" destOrd="0" presId="urn:microsoft.com/office/officeart/2005/8/layout/hProcess7"/>
    <dgm:cxn modelId="{8D839CC3-CAD2-4DAA-9AF4-9D891F0B16CF}" type="presParOf" srcId="{AEB5884D-7DE8-4776-BE7A-D5E8AF6A1B4E}" destId="{51EC7FC7-13DE-4178-900A-65FABBF02F53}" srcOrd="1" destOrd="0" presId="urn:microsoft.com/office/officeart/2005/8/layout/hProcess7"/>
    <dgm:cxn modelId="{77EA5711-2953-478B-ABA5-796218A210FA}" type="presParOf" srcId="{AEB5884D-7DE8-4776-BE7A-D5E8AF6A1B4E}" destId="{FD067697-B202-4CB0-B9B7-D0C0261F81E5}" srcOrd="2" destOrd="0" presId="urn:microsoft.com/office/officeart/2005/8/layout/hProcess7"/>
    <dgm:cxn modelId="{4E0E60F5-98AF-4030-8062-DC99482A5845}" type="presParOf" srcId="{FD067697-B202-4CB0-B9B7-D0C0261F81E5}" destId="{84B49D8E-2F10-4D0B-B17F-6FDDAB8DC563}" srcOrd="0" destOrd="0" presId="urn:microsoft.com/office/officeart/2005/8/layout/hProcess7"/>
    <dgm:cxn modelId="{FC45A727-EFA1-455D-BDD0-C6547EEA13EB}" type="presParOf" srcId="{FD067697-B202-4CB0-B9B7-D0C0261F81E5}" destId="{8B2E7479-F30D-4978-953E-55CD182D5D8F}" srcOrd="1" destOrd="0" presId="urn:microsoft.com/office/officeart/2005/8/layout/hProcess7"/>
    <dgm:cxn modelId="{074ED846-9BAD-45D9-8B58-76FD3E6AB5D2}" type="presParOf" srcId="{FD067697-B202-4CB0-B9B7-D0C0261F81E5}" destId="{A842E325-2572-4154-9EDA-DC3E7B70E830}" srcOrd="2" destOrd="0" presId="urn:microsoft.com/office/officeart/2005/8/layout/hProcess7"/>
    <dgm:cxn modelId="{EB838F99-F2A6-4196-96B1-F454D9BE6B70}" type="presParOf" srcId="{AEB5884D-7DE8-4776-BE7A-D5E8AF6A1B4E}" destId="{A502F8D0-A8D1-4F5F-B3B9-01945C78EB42}" srcOrd="3" destOrd="0" presId="urn:microsoft.com/office/officeart/2005/8/layout/hProcess7"/>
    <dgm:cxn modelId="{A5A67FB8-8C8E-4193-BBAB-9D5FBFA36B62}" type="presParOf" srcId="{AEB5884D-7DE8-4776-BE7A-D5E8AF6A1B4E}" destId="{2175DF2B-8D93-45A3-B792-4D6E4EBF746C}" srcOrd="4" destOrd="0" presId="urn:microsoft.com/office/officeart/2005/8/layout/hProcess7"/>
    <dgm:cxn modelId="{D2C13D3E-00FE-4768-A119-7A77C319D02A}" type="presParOf" srcId="{2175DF2B-8D93-45A3-B792-4D6E4EBF746C}" destId="{769323EC-B8DC-4D96-883B-DB7E6D0CB392}" srcOrd="0" destOrd="0" presId="urn:microsoft.com/office/officeart/2005/8/layout/hProcess7"/>
    <dgm:cxn modelId="{F94ECCE7-F870-4977-AF59-A5E67AE27F19}" type="presParOf" srcId="{2175DF2B-8D93-45A3-B792-4D6E4EBF746C}" destId="{7D3BED9D-025F-4BFF-9891-F833FADB0219}" srcOrd="1" destOrd="0" presId="urn:microsoft.com/office/officeart/2005/8/layout/hProcess7"/>
    <dgm:cxn modelId="{124B68B0-73EA-404F-A7C3-A19BA0C91A04}" type="presParOf" srcId="{2175DF2B-8D93-45A3-B792-4D6E4EBF746C}" destId="{7790A419-6500-425A-9A1D-C29569CB3441}" srcOrd="2" destOrd="0" presId="urn:microsoft.com/office/officeart/2005/8/layout/hProcess7"/>
    <dgm:cxn modelId="{A28F0291-82C9-48AE-99E6-BC3293436AA8}" type="presParOf" srcId="{AEB5884D-7DE8-4776-BE7A-D5E8AF6A1B4E}" destId="{8331BBEF-A94A-425D-9FD6-615EB09C7735}" srcOrd="5" destOrd="0" presId="urn:microsoft.com/office/officeart/2005/8/layout/hProcess7"/>
    <dgm:cxn modelId="{48CE63E1-D5C8-40EF-A582-099EB0867F55}" type="presParOf" srcId="{AEB5884D-7DE8-4776-BE7A-D5E8AF6A1B4E}" destId="{D66C9674-2BB8-4480-A2F8-73BF38F682CA}" srcOrd="6" destOrd="0" presId="urn:microsoft.com/office/officeart/2005/8/layout/hProcess7"/>
    <dgm:cxn modelId="{0C203172-59E9-4149-BD32-FF0A889FB86B}" type="presParOf" srcId="{D66C9674-2BB8-4480-A2F8-73BF38F682CA}" destId="{CA117CA6-43B7-4EC7-A971-35B388C59FC6}" srcOrd="0" destOrd="0" presId="urn:microsoft.com/office/officeart/2005/8/layout/hProcess7"/>
    <dgm:cxn modelId="{9B7EB963-1793-4AF6-83C1-43FB521EDCC0}" type="presParOf" srcId="{D66C9674-2BB8-4480-A2F8-73BF38F682CA}" destId="{28DD33C4-FCFA-4DAF-93A1-A573D040BD8C}" srcOrd="1" destOrd="0" presId="urn:microsoft.com/office/officeart/2005/8/layout/hProcess7"/>
    <dgm:cxn modelId="{BED41867-2288-4136-AA12-78201AB9CEF0}" type="presParOf" srcId="{D66C9674-2BB8-4480-A2F8-73BF38F682CA}" destId="{74F2A7D0-FC82-408F-8E43-2DCC6B7924E7}" srcOrd="2" destOrd="0" presId="urn:microsoft.com/office/officeart/2005/8/layout/hProcess7"/>
    <dgm:cxn modelId="{C38C6E64-3DA3-4F8B-A6A6-C99AEE3DE3A3}" type="presParOf" srcId="{AEB5884D-7DE8-4776-BE7A-D5E8AF6A1B4E}" destId="{7236A672-C378-4F1F-A44C-DEEC2A802C1D}" srcOrd="7" destOrd="0" presId="urn:microsoft.com/office/officeart/2005/8/layout/hProcess7"/>
    <dgm:cxn modelId="{0FA4B2FC-C49E-47B0-9BD3-56FBB45CF925}" type="presParOf" srcId="{AEB5884D-7DE8-4776-BE7A-D5E8AF6A1B4E}" destId="{DA051738-5078-4D5B-A2D9-B421C729ECB6}" srcOrd="8" destOrd="0" presId="urn:microsoft.com/office/officeart/2005/8/layout/hProcess7"/>
    <dgm:cxn modelId="{1BCFC7FC-3800-400E-9FDE-0F325832D734}" type="presParOf" srcId="{DA051738-5078-4D5B-A2D9-B421C729ECB6}" destId="{BDB3B62F-E85D-4CE0-B088-A42698883417}" srcOrd="0" destOrd="0" presId="urn:microsoft.com/office/officeart/2005/8/layout/hProcess7"/>
    <dgm:cxn modelId="{DFDA392C-7B26-4DA9-AB55-AF87C1A386EB}" type="presParOf" srcId="{DA051738-5078-4D5B-A2D9-B421C729ECB6}" destId="{447FF3BB-70FF-45F0-B70A-408B4BBA5C17}" srcOrd="1" destOrd="0" presId="urn:microsoft.com/office/officeart/2005/8/layout/hProcess7"/>
    <dgm:cxn modelId="{BF235E1B-0E1F-402B-9754-10BA630FDC45}" type="presParOf" srcId="{DA051738-5078-4D5B-A2D9-B421C729ECB6}" destId="{64BBE0D0-FE52-4642-9AA9-D37A1B34CA2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7EEDE5-214E-4E60-9437-655AF7F1588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499E2B65-5FBC-422C-A3C5-6C2CDA7BA42F}">
      <dgm:prSet phldrT="[Text]">
        <dgm:style>
          <a:lnRef idx="1">
            <a:schemeClr val="accent5"/>
          </a:lnRef>
          <a:fillRef idx="2">
            <a:schemeClr val="accent5"/>
          </a:fillRef>
          <a:effectRef idx="1">
            <a:schemeClr val="accent5"/>
          </a:effectRef>
          <a:fontRef idx="minor">
            <a:schemeClr val="dk1"/>
          </a:fontRef>
        </dgm:style>
      </dgm:prSet>
      <dgm:spPr>
        <a:xfrm>
          <a:off x="3583863" y="144008"/>
          <a:ext cx="2909151" cy="1454575"/>
        </a:xfrm>
        <a:prstGeom prst="roundRect">
          <a:avLst>
            <a:gd name="adj" fmla="val 10000"/>
          </a:avLst>
        </a:prstGeom>
        <a:ln/>
      </dgm:spPr>
      <dgm:t>
        <a:bodyPr/>
        <a:lstStyle/>
        <a:p>
          <a:r>
            <a:rPr lang="es-ES" b="1" dirty="0">
              <a:solidFill>
                <a:srgbClr val="0F5494"/>
              </a:solidFill>
              <a:latin typeface="Verdana"/>
              <a:ea typeface="+mn-ea"/>
              <a:cs typeface="+mn-cs"/>
            </a:rPr>
            <a:t>INVERSIONES</a:t>
          </a:r>
          <a:endParaRPr lang="en-GB" b="1" dirty="0">
            <a:solidFill>
              <a:srgbClr val="0F5494"/>
            </a:solidFill>
            <a:latin typeface="Verdana"/>
            <a:ea typeface="+mn-ea"/>
            <a:cs typeface="+mn-cs"/>
          </a:endParaRPr>
        </a:p>
      </dgm:t>
    </dgm:pt>
    <dgm:pt modelId="{8B39133E-EFBF-419D-AB2E-5025AF846DC9}" type="parTrans" cxnId="{04CA1292-FDE7-442D-83EA-55A09D6CA5E7}">
      <dgm:prSet/>
      <dgm:spPr/>
      <dgm:t>
        <a:bodyPr/>
        <a:lstStyle/>
        <a:p>
          <a:endParaRPr lang="en-GB"/>
        </a:p>
      </dgm:t>
    </dgm:pt>
    <dgm:pt modelId="{417198FC-D7EA-4217-8A75-A526CCF2D864}" type="sibTrans" cxnId="{04CA1292-FDE7-442D-83EA-55A09D6CA5E7}">
      <dgm:prSet/>
      <dgm:spPr>
        <a:xfrm rot="3386408">
          <a:off x="5380103" y="2249252"/>
          <a:ext cx="1532319" cy="509101"/>
        </a:xfrm>
        <a:prstGeom prst="leftRightArrow">
          <a:avLst>
            <a:gd name="adj1" fmla="val 60000"/>
            <a:gd name="adj2" fmla="val 50000"/>
          </a:avLst>
        </a:prstGeom>
        <a:solidFill>
          <a:srgbClr val="0F5494"/>
        </a:solidFill>
        <a:ln>
          <a:solidFill>
            <a:srgbClr val="A6C5F8"/>
          </a:solidFill>
        </a:ln>
        <a:effectLst/>
      </dgm:spPr>
      <dgm:t>
        <a:bodyPr/>
        <a:lstStyle/>
        <a:p>
          <a:endParaRPr lang="en-GB">
            <a:solidFill>
              <a:srgbClr val="0F5494"/>
            </a:solidFill>
            <a:latin typeface="Verdana"/>
            <a:ea typeface="+mn-ea"/>
            <a:cs typeface="+mn-cs"/>
          </a:endParaRPr>
        </a:p>
      </dgm:t>
    </dgm:pt>
    <dgm:pt modelId="{5EB02710-0465-4FA8-BDB1-3D4AAC03FFBC}">
      <dgm:prSet phldrT="[Text]">
        <dgm:style>
          <a:lnRef idx="1">
            <a:schemeClr val="accent3"/>
          </a:lnRef>
          <a:fillRef idx="3">
            <a:schemeClr val="accent3"/>
          </a:fillRef>
          <a:effectRef idx="2">
            <a:schemeClr val="accent3"/>
          </a:effectRef>
          <a:fontRef idx="minor">
            <a:schemeClr val="lt1"/>
          </a:fontRef>
        </dgm:style>
      </dgm:prSet>
      <dgm:spPr>
        <a:xfrm>
          <a:off x="6015139" y="3808941"/>
          <a:ext cx="2909151" cy="1454575"/>
        </a:xfrm>
        <a:prstGeom prst="roundRect">
          <a:avLst>
            <a:gd name="adj" fmla="val 10000"/>
          </a:avLst>
        </a:prstGeom>
        <a:ln/>
      </dgm:spPr>
      <dgm:t>
        <a:bodyPr/>
        <a:lstStyle/>
        <a:p>
          <a:r>
            <a:rPr lang="es-ES" b="1" dirty="0">
              <a:solidFill>
                <a:srgbClr val="002060"/>
              </a:solidFill>
              <a:latin typeface="Verdana"/>
              <a:ea typeface="+mn-ea"/>
              <a:cs typeface="+mn-cs"/>
            </a:rPr>
            <a:t>RESPONSABILIDAD FISCAL</a:t>
          </a:r>
          <a:endParaRPr lang="en-GB" b="1" dirty="0">
            <a:solidFill>
              <a:srgbClr val="002060"/>
            </a:solidFill>
            <a:latin typeface="Verdana"/>
            <a:ea typeface="+mn-ea"/>
            <a:cs typeface="+mn-cs"/>
          </a:endParaRPr>
        </a:p>
      </dgm:t>
    </dgm:pt>
    <dgm:pt modelId="{EF9486E3-18D7-4D19-84AC-BD826E5C213B}" type="parTrans" cxnId="{1B09BAE0-7C6F-4ADC-B8C8-6F263472F78C}">
      <dgm:prSet/>
      <dgm:spPr/>
      <dgm:t>
        <a:bodyPr/>
        <a:lstStyle/>
        <a:p>
          <a:endParaRPr lang="en-GB"/>
        </a:p>
      </dgm:t>
    </dgm:pt>
    <dgm:pt modelId="{45E4F59B-6416-4B60-8551-E56005474E04}" type="sibTrans" cxnId="{1B09BAE0-7C6F-4ADC-B8C8-6F263472F78C}">
      <dgm:prSet/>
      <dgm:spPr>
        <a:xfrm rot="10800004">
          <a:off x="4291279" y="3889286"/>
          <a:ext cx="1532319" cy="509101"/>
        </a:xfrm>
        <a:prstGeom prst="leftRightArrow">
          <a:avLst>
            <a:gd name="adj1" fmla="val 60000"/>
            <a:gd name="adj2" fmla="val 50000"/>
          </a:avLst>
        </a:prstGeom>
        <a:solidFill>
          <a:srgbClr val="0F5494"/>
        </a:solidFill>
        <a:ln>
          <a:solidFill>
            <a:srgbClr val="A6C5F8"/>
          </a:solidFill>
        </a:ln>
        <a:effectLst/>
      </dgm:spPr>
      <dgm:t>
        <a:bodyPr/>
        <a:lstStyle/>
        <a:p>
          <a:endParaRPr lang="en-GB">
            <a:solidFill>
              <a:srgbClr val="FFFFFF"/>
            </a:solidFill>
            <a:latin typeface="Verdana"/>
            <a:ea typeface="+mn-ea"/>
            <a:cs typeface="+mn-cs"/>
          </a:endParaRPr>
        </a:p>
      </dgm:t>
    </dgm:pt>
    <dgm:pt modelId="{E05B3DB0-EDA2-4874-898C-61D6B3E9866E}">
      <dgm:prSet phldrT="[Text]">
        <dgm:style>
          <a:lnRef idx="0">
            <a:schemeClr val="accent1"/>
          </a:lnRef>
          <a:fillRef idx="3">
            <a:schemeClr val="accent1"/>
          </a:fillRef>
          <a:effectRef idx="3">
            <a:schemeClr val="accent1"/>
          </a:effectRef>
          <a:fontRef idx="minor">
            <a:schemeClr val="lt1"/>
          </a:fontRef>
        </dgm:style>
      </dgm:prSet>
      <dgm:spPr>
        <a:xfrm>
          <a:off x="1190588" y="3808936"/>
          <a:ext cx="2909151" cy="1454575"/>
        </a:xfrm>
        <a:prstGeom prst="roundRect">
          <a:avLst>
            <a:gd name="adj" fmla="val 10000"/>
          </a:avLst>
        </a:prstGeom>
        <a:ln/>
      </dgm:spPr>
      <dgm:t>
        <a:bodyPr/>
        <a:lstStyle/>
        <a:p>
          <a:r>
            <a:rPr lang="es-ES" b="1" dirty="0">
              <a:solidFill>
                <a:srgbClr val="0F5494"/>
              </a:solidFill>
              <a:latin typeface="Verdana"/>
              <a:ea typeface="+mn-ea"/>
              <a:cs typeface="+mn-cs"/>
            </a:rPr>
            <a:t>REFORMAS ESTRUCTURALES</a:t>
          </a:r>
          <a:endParaRPr lang="en-GB" b="1" dirty="0">
            <a:solidFill>
              <a:srgbClr val="0F5494"/>
            </a:solidFill>
            <a:latin typeface="Verdana"/>
            <a:ea typeface="+mn-ea"/>
            <a:cs typeface="+mn-cs"/>
          </a:endParaRPr>
        </a:p>
      </dgm:t>
    </dgm:pt>
    <dgm:pt modelId="{F32C64C2-EBDA-4D92-BA77-4AF5D43D39BB}" type="parTrans" cxnId="{0BA3DD6F-8358-4EDA-9474-B6AC2BD5F7AC}">
      <dgm:prSet/>
      <dgm:spPr/>
      <dgm:t>
        <a:bodyPr/>
        <a:lstStyle/>
        <a:p>
          <a:endParaRPr lang="en-GB"/>
        </a:p>
      </dgm:t>
    </dgm:pt>
    <dgm:pt modelId="{89C1D596-D179-49EA-B55D-5E44C92C013C}" type="sibTrans" cxnId="{0BA3DD6F-8358-4EDA-9474-B6AC2BD5F7AC}">
      <dgm:prSet/>
      <dgm:spPr>
        <a:xfrm rot="18188723">
          <a:off x="3135049" y="2249504"/>
          <a:ext cx="1532319" cy="509101"/>
        </a:xfrm>
        <a:prstGeom prst="leftRightArrow">
          <a:avLst>
            <a:gd name="adj1" fmla="val 60000"/>
            <a:gd name="adj2" fmla="val 50000"/>
          </a:avLst>
        </a:prstGeom>
        <a:solidFill>
          <a:srgbClr val="0F5494"/>
        </a:solidFill>
        <a:ln>
          <a:solidFill>
            <a:srgbClr val="A6C5F8"/>
          </a:solidFill>
        </a:ln>
        <a:effectLst/>
      </dgm:spPr>
      <dgm:t>
        <a:bodyPr/>
        <a:lstStyle/>
        <a:p>
          <a:endParaRPr lang="en-GB">
            <a:solidFill>
              <a:srgbClr val="FFFFFF"/>
            </a:solidFill>
            <a:latin typeface="Verdana"/>
            <a:ea typeface="+mn-ea"/>
            <a:cs typeface="+mn-cs"/>
          </a:endParaRPr>
        </a:p>
      </dgm:t>
    </dgm:pt>
    <dgm:pt modelId="{0A93A810-90E9-49F0-9414-6646D14CCF21}" type="pres">
      <dgm:prSet presAssocID="{997EEDE5-214E-4E60-9437-655AF7F1588F}" presName="Name0" presStyleCnt="0">
        <dgm:presLayoutVars>
          <dgm:dir/>
          <dgm:resizeHandles val="exact"/>
        </dgm:presLayoutVars>
      </dgm:prSet>
      <dgm:spPr/>
      <dgm:t>
        <a:bodyPr/>
        <a:lstStyle/>
        <a:p>
          <a:endParaRPr lang="en-GB"/>
        </a:p>
      </dgm:t>
    </dgm:pt>
    <dgm:pt modelId="{97CAAFA5-789C-462B-87B5-77104084A2C0}" type="pres">
      <dgm:prSet presAssocID="{499E2B65-5FBC-422C-A3C5-6C2CDA7BA42F}" presName="node" presStyleLbl="node1" presStyleIdx="0" presStyleCnt="3" custRadScaleRad="94857" custRadScaleInc="-77">
        <dgm:presLayoutVars>
          <dgm:bulletEnabled val="1"/>
        </dgm:presLayoutVars>
      </dgm:prSet>
      <dgm:spPr/>
      <dgm:t>
        <a:bodyPr/>
        <a:lstStyle/>
        <a:p>
          <a:endParaRPr lang="en-GB"/>
        </a:p>
      </dgm:t>
    </dgm:pt>
    <dgm:pt modelId="{94A4467B-46FC-4CA8-B7DE-91FA72C01663}" type="pres">
      <dgm:prSet presAssocID="{417198FC-D7EA-4217-8A75-A526CCF2D864}" presName="sibTrans" presStyleLbl="sibTrans2D1" presStyleIdx="0" presStyleCnt="3" custLinFactNeighborX="-7036" custLinFactNeighborY="-39277"/>
      <dgm:spPr/>
      <dgm:t>
        <a:bodyPr/>
        <a:lstStyle/>
        <a:p>
          <a:endParaRPr lang="en-GB"/>
        </a:p>
      </dgm:t>
    </dgm:pt>
    <dgm:pt modelId="{28BB9D66-F077-40C6-9747-F07059D50A50}" type="pres">
      <dgm:prSet presAssocID="{417198FC-D7EA-4217-8A75-A526CCF2D864}" presName="connectorText" presStyleLbl="sibTrans2D1" presStyleIdx="0" presStyleCnt="3"/>
      <dgm:spPr/>
      <dgm:t>
        <a:bodyPr/>
        <a:lstStyle/>
        <a:p>
          <a:endParaRPr lang="en-GB"/>
        </a:p>
      </dgm:t>
    </dgm:pt>
    <dgm:pt modelId="{4FFCD582-C8F2-4AD8-9477-9DFDD3F4D3BC}" type="pres">
      <dgm:prSet presAssocID="{5EB02710-0465-4FA8-BDB1-3D4AAC03FFBC}" presName="node" presStyleLbl="node1" presStyleIdx="1" presStyleCnt="3" custRadScaleRad="95222" custRadScaleInc="-11547">
        <dgm:presLayoutVars>
          <dgm:bulletEnabled val="1"/>
        </dgm:presLayoutVars>
      </dgm:prSet>
      <dgm:spPr/>
      <dgm:t>
        <a:bodyPr/>
        <a:lstStyle/>
        <a:p>
          <a:endParaRPr lang="en-GB"/>
        </a:p>
      </dgm:t>
    </dgm:pt>
    <dgm:pt modelId="{58766A04-DEF4-4BDA-A056-8945BF44527E}" type="pres">
      <dgm:prSet presAssocID="{45E4F59B-6416-4B60-8551-E56005474E04}" presName="sibTrans" presStyleLbl="sibTrans2D1" presStyleIdx="1" presStyleCnt="3" custLinFactNeighborY="-77075"/>
      <dgm:spPr/>
      <dgm:t>
        <a:bodyPr/>
        <a:lstStyle/>
        <a:p>
          <a:endParaRPr lang="en-GB"/>
        </a:p>
      </dgm:t>
    </dgm:pt>
    <dgm:pt modelId="{073F32D0-7EFA-44D5-944F-1DF0AD5C020B}" type="pres">
      <dgm:prSet presAssocID="{45E4F59B-6416-4B60-8551-E56005474E04}" presName="connectorText" presStyleLbl="sibTrans2D1" presStyleIdx="1" presStyleCnt="3"/>
      <dgm:spPr/>
      <dgm:t>
        <a:bodyPr/>
        <a:lstStyle/>
        <a:p>
          <a:endParaRPr lang="en-GB"/>
        </a:p>
      </dgm:t>
    </dgm:pt>
    <dgm:pt modelId="{4C5B5D6C-6928-4866-8D86-6AD7EBDA7B91}" type="pres">
      <dgm:prSet presAssocID="{E05B3DB0-EDA2-4874-898C-61D6B3E9866E}" presName="node" presStyleLbl="node1" presStyleIdx="2" presStyleCnt="3" custRadScaleRad="94103" custRadScaleInc="11063">
        <dgm:presLayoutVars>
          <dgm:bulletEnabled val="1"/>
        </dgm:presLayoutVars>
      </dgm:prSet>
      <dgm:spPr/>
      <dgm:t>
        <a:bodyPr/>
        <a:lstStyle/>
        <a:p>
          <a:endParaRPr lang="en-GB"/>
        </a:p>
      </dgm:t>
    </dgm:pt>
    <dgm:pt modelId="{0AF604A9-33DE-40B4-AB6C-C9CA2975B3F8}" type="pres">
      <dgm:prSet presAssocID="{89C1D596-D179-49EA-B55D-5E44C92C013C}" presName="sibTrans" presStyleLbl="sibTrans2D1" presStyleIdx="2" presStyleCnt="3" custLinFactNeighborX="3877" custLinFactNeighborY="-39227"/>
      <dgm:spPr/>
      <dgm:t>
        <a:bodyPr/>
        <a:lstStyle/>
        <a:p>
          <a:endParaRPr lang="en-GB"/>
        </a:p>
      </dgm:t>
    </dgm:pt>
    <dgm:pt modelId="{3451CDE8-109E-45ED-86A0-B111BB8EE6AD}" type="pres">
      <dgm:prSet presAssocID="{89C1D596-D179-49EA-B55D-5E44C92C013C}" presName="connectorText" presStyleLbl="sibTrans2D1" presStyleIdx="2" presStyleCnt="3"/>
      <dgm:spPr/>
      <dgm:t>
        <a:bodyPr/>
        <a:lstStyle/>
        <a:p>
          <a:endParaRPr lang="en-GB"/>
        </a:p>
      </dgm:t>
    </dgm:pt>
  </dgm:ptLst>
  <dgm:cxnLst>
    <dgm:cxn modelId="{1B09BAE0-7C6F-4ADC-B8C8-6F263472F78C}" srcId="{997EEDE5-214E-4E60-9437-655AF7F1588F}" destId="{5EB02710-0465-4FA8-BDB1-3D4AAC03FFBC}" srcOrd="1" destOrd="0" parTransId="{EF9486E3-18D7-4D19-84AC-BD826E5C213B}" sibTransId="{45E4F59B-6416-4B60-8551-E56005474E04}"/>
    <dgm:cxn modelId="{3CD9AF49-A6CE-431E-8B22-280E539EB786}" type="presOf" srcId="{997EEDE5-214E-4E60-9437-655AF7F1588F}" destId="{0A93A810-90E9-49F0-9414-6646D14CCF21}" srcOrd="0" destOrd="0" presId="urn:microsoft.com/office/officeart/2005/8/layout/cycle7"/>
    <dgm:cxn modelId="{56DFA864-58B3-404B-A9F4-4C57AA447C0D}" type="presOf" srcId="{417198FC-D7EA-4217-8A75-A526CCF2D864}" destId="{28BB9D66-F077-40C6-9747-F07059D50A50}" srcOrd="1" destOrd="0" presId="urn:microsoft.com/office/officeart/2005/8/layout/cycle7"/>
    <dgm:cxn modelId="{D5C5DDBB-20F9-4517-9870-A571F34773EF}" type="presOf" srcId="{89C1D596-D179-49EA-B55D-5E44C92C013C}" destId="{0AF604A9-33DE-40B4-AB6C-C9CA2975B3F8}" srcOrd="0" destOrd="0" presId="urn:microsoft.com/office/officeart/2005/8/layout/cycle7"/>
    <dgm:cxn modelId="{A494D6AC-82BC-4FAC-AF81-CAF07E7410B8}" type="presOf" srcId="{499E2B65-5FBC-422C-A3C5-6C2CDA7BA42F}" destId="{97CAAFA5-789C-462B-87B5-77104084A2C0}" srcOrd="0" destOrd="0" presId="urn:microsoft.com/office/officeart/2005/8/layout/cycle7"/>
    <dgm:cxn modelId="{BD970854-D26F-4D18-88B9-4CA00EA40972}" type="presOf" srcId="{89C1D596-D179-49EA-B55D-5E44C92C013C}" destId="{3451CDE8-109E-45ED-86A0-B111BB8EE6AD}" srcOrd="1" destOrd="0" presId="urn:microsoft.com/office/officeart/2005/8/layout/cycle7"/>
    <dgm:cxn modelId="{0BA3DD6F-8358-4EDA-9474-B6AC2BD5F7AC}" srcId="{997EEDE5-214E-4E60-9437-655AF7F1588F}" destId="{E05B3DB0-EDA2-4874-898C-61D6B3E9866E}" srcOrd="2" destOrd="0" parTransId="{F32C64C2-EBDA-4D92-BA77-4AF5D43D39BB}" sibTransId="{89C1D596-D179-49EA-B55D-5E44C92C013C}"/>
    <dgm:cxn modelId="{04CA1292-FDE7-442D-83EA-55A09D6CA5E7}" srcId="{997EEDE5-214E-4E60-9437-655AF7F1588F}" destId="{499E2B65-5FBC-422C-A3C5-6C2CDA7BA42F}" srcOrd="0" destOrd="0" parTransId="{8B39133E-EFBF-419D-AB2E-5025AF846DC9}" sibTransId="{417198FC-D7EA-4217-8A75-A526CCF2D864}"/>
    <dgm:cxn modelId="{93396865-24D6-43E0-A98F-A52B7B7EACD0}" type="presOf" srcId="{417198FC-D7EA-4217-8A75-A526CCF2D864}" destId="{94A4467B-46FC-4CA8-B7DE-91FA72C01663}" srcOrd="0" destOrd="0" presId="urn:microsoft.com/office/officeart/2005/8/layout/cycle7"/>
    <dgm:cxn modelId="{068B4D28-FE14-452F-A1F9-697DF9A8D780}" type="presOf" srcId="{45E4F59B-6416-4B60-8551-E56005474E04}" destId="{58766A04-DEF4-4BDA-A056-8945BF44527E}" srcOrd="0" destOrd="0" presId="urn:microsoft.com/office/officeart/2005/8/layout/cycle7"/>
    <dgm:cxn modelId="{1F56C328-55DC-4090-8D64-2A9FC97D0F73}" type="presOf" srcId="{5EB02710-0465-4FA8-BDB1-3D4AAC03FFBC}" destId="{4FFCD582-C8F2-4AD8-9477-9DFDD3F4D3BC}" srcOrd="0" destOrd="0" presId="urn:microsoft.com/office/officeart/2005/8/layout/cycle7"/>
    <dgm:cxn modelId="{86C89A46-87DE-46AE-8DB2-3768B49B3341}" type="presOf" srcId="{45E4F59B-6416-4B60-8551-E56005474E04}" destId="{073F32D0-7EFA-44D5-944F-1DF0AD5C020B}" srcOrd="1" destOrd="0" presId="urn:microsoft.com/office/officeart/2005/8/layout/cycle7"/>
    <dgm:cxn modelId="{69C797C4-8ACF-4B0A-B21C-D43DC5F0A7F0}" type="presOf" srcId="{E05B3DB0-EDA2-4874-898C-61D6B3E9866E}" destId="{4C5B5D6C-6928-4866-8D86-6AD7EBDA7B91}" srcOrd="0" destOrd="0" presId="urn:microsoft.com/office/officeart/2005/8/layout/cycle7"/>
    <dgm:cxn modelId="{4156AD84-6681-493F-ACBE-5224C90A6535}" type="presParOf" srcId="{0A93A810-90E9-49F0-9414-6646D14CCF21}" destId="{97CAAFA5-789C-462B-87B5-77104084A2C0}" srcOrd="0" destOrd="0" presId="urn:microsoft.com/office/officeart/2005/8/layout/cycle7"/>
    <dgm:cxn modelId="{0A18ED37-24AA-49BD-BE49-71500B18A2F0}" type="presParOf" srcId="{0A93A810-90E9-49F0-9414-6646D14CCF21}" destId="{94A4467B-46FC-4CA8-B7DE-91FA72C01663}" srcOrd="1" destOrd="0" presId="urn:microsoft.com/office/officeart/2005/8/layout/cycle7"/>
    <dgm:cxn modelId="{8AE8019D-7BA3-405E-861E-AD5B3CBE5526}" type="presParOf" srcId="{94A4467B-46FC-4CA8-B7DE-91FA72C01663}" destId="{28BB9D66-F077-40C6-9747-F07059D50A50}" srcOrd="0" destOrd="0" presId="urn:microsoft.com/office/officeart/2005/8/layout/cycle7"/>
    <dgm:cxn modelId="{82F29A23-89E3-4DD7-BA3C-634F8D96B567}" type="presParOf" srcId="{0A93A810-90E9-49F0-9414-6646D14CCF21}" destId="{4FFCD582-C8F2-4AD8-9477-9DFDD3F4D3BC}" srcOrd="2" destOrd="0" presId="urn:microsoft.com/office/officeart/2005/8/layout/cycle7"/>
    <dgm:cxn modelId="{B1386AD5-A11C-444B-AA96-A813D6F6361D}" type="presParOf" srcId="{0A93A810-90E9-49F0-9414-6646D14CCF21}" destId="{58766A04-DEF4-4BDA-A056-8945BF44527E}" srcOrd="3" destOrd="0" presId="urn:microsoft.com/office/officeart/2005/8/layout/cycle7"/>
    <dgm:cxn modelId="{93ACFC01-9680-478E-8EC3-5F5CDB0BF7BE}" type="presParOf" srcId="{58766A04-DEF4-4BDA-A056-8945BF44527E}" destId="{073F32D0-7EFA-44D5-944F-1DF0AD5C020B}" srcOrd="0" destOrd="0" presId="urn:microsoft.com/office/officeart/2005/8/layout/cycle7"/>
    <dgm:cxn modelId="{9A4C2FE5-35FB-49A0-A8A1-E0FB0601A43E}" type="presParOf" srcId="{0A93A810-90E9-49F0-9414-6646D14CCF21}" destId="{4C5B5D6C-6928-4866-8D86-6AD7EBDA7B91}" srcOrd="4" destOrd="0" presId="urn:microsoft.com/office/officeart/2005/8/layout/cycle7"/>
    <dgm:cxn modelId="{2C0F113D-CD6F-4C2E-B25F-DA7C4944B86F}" type="presParOf" srcId="{0A93A810-90E9-49F0-9414-6646D14CCF21}" destId="{0AF604A9-33DE-40B4-AB6C-C9CA2975B3F8}" srcOrd="5" destOrd="0" presId="urn:microsoft.com/office/officeart/2005/8/layout/cycle7"/>
    <dgm:cxn modelId="{E0354FCB-D819-4DC7-9498-B38CBC8767C6}" type="presParOf" srcId="{0AF604A9-33DE-40B4-AB6C-C9CA2975B3F8}" destId="{3451CDE8-109E-45ED-86A0-B111BB8EE6A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E3E0BB-4036-4F96-81D6-C5CB8134BF40}" type="doc">
      <dgm:prSet loTypeId="urn:microsoft.com/office/officeart/2009/3/layout/BlockDescendingList" loCatId="list" qsTypeId="urn:microsoft.com/office/officeart/2005/8/quickstyle/simple1" qsCatId="simple" csTypeId="urn:microsoft.com/office/officeart/2005/8/colors/accent2_3" csCatId="accent2" phldr="1"/>
      <dgm:spPr/>
      <dgm:t>
        <a:bodyPr/>
        <a:lstStyle/>
        <a:p>
          <a:endParaRPr lang="en-GB"/>
        </a:p>
      </dgm:t>
    </dgm:pt>
    <dgm:pt modelId="{9584ED5C-2710-4812-8B29-172659095FC4}">
      <dgm:prSet phldrT="[Text]"/>
      <dgm:spPr>
        <a:solidFill>
          <a:srgbClr val="FF0000"/>
        </a:solidFill>
        <a:ln w="38100"/>
      </dgm:spPr>
      <dgm:t>
        <a:bodyPr/>
        <a:lstStyle/>
        <a:p>
          <a:r>
            <a:rPr lang="en-GB" dirty="0" smtClean="0"/>
            <a:t>6,5%</a:t>
          </a:r>
          <a:endParaRPr lang="en-GB" dirty="0"/>
        </a:p>
      </dgm:t>
    </dgm:pt>
    <dgm:pt modelId="{776B6187-33CB-4691-A90B-DE3A2B271E6F}" type="parTrans" cxnId="{F4F030CB-6292-4A00-9154-45983496AAD7}">
      <dgm:prSet/>
      <dgm:spPr/>
      <dgm:t>
        <a:bodyPr/>
        <a:lstStyle/>
        <a:p>
          <a:endParaRPr lang="en-GB"/>
        </a:p>
      </dgm:t>
    </dgm:pt>
    <dgm:pt modelId="{0CB596B2-EF1E-4043-8AEB-7A7D561D884C}" type="sibTrans" cxnId="{F4F030CB-6292-4A00-9154-45983496AAD7}">
      <dgm:prSet/>
      <dgm:spPr/>
      <dgm:t>
        <a:bodyPr/>
        <a:lstStyle/>
        <a:p>
          <a:endParaRPr lang="en-GB"/>
        </a:p>
      </dgm:t>
    </dgm:pt>
    <dgm:pt modelId="{86EABB06-D4AF-4A2D-9333-E7E22584BDC3}">
      <dgm:prSet phldrT="[Text]" custT="1"/>
      <dgm:spPr/>
      <dgm:t>
        <a:bodyPr/>
        <a:lstStyle/>
        <a:p>
          <a:pPr algn="l"/>
          <a:r>
            <a:rPr lang="es-ES" sz="1400" dirty="0" smtClean="0"/>
            <a:t>4,6%</a:t>
          </a:r>
          <a:endParaRPr lang="en-GB" sz="2600" dirty="0"/>
        </a:p>
      </dgm:t>
    </dgm:pt>
    <dgm:pt modelId="{EF86124B-915F-4F80-BB57-1CDBD6D48720}" type="parTrans" cxnId="{B36EE021-E170-4783-ADF9-37E2986B8F05}">
      <dgm:prSet/>
      <dgm:spPr/>
      <dgm:t>
        <a:bodyPr/>
        <a:lstStyle/>
        <a:p>
          <a:endParaRPr lang="en-US"/>
        </a:p>
      </dgm:t>
    </dgm:pt>
    <dgm:pt modelId="{6DC2B087-98C8-462B-AE16-BE7DEE996BC7}" type="sibTrans" cxnId="{B36EE021-E170-4783-ADF9-37E2986B8F05}">
      <dgm:prSet/>
      <dgm:spPr/>
      <dgm:t>
        <a:bodyPr/>
        <a:lstStyle/>
        <a:p>
          <a:endParaRPr lang="en-US"/>
        </a:p>
      </dgm:t>
    </dgm:pt>
    <dgm:pt modelId="{0199C9A5-E554-4A5B-8B61-F637120032A2}">
      <dgm:prSet phldrT="[Text]" custT="1"/>
      <dgm:spPr/>
      <dgm:t>
        <a:bodyPr/>
        <a:lstStyle/>
        <a:p>
          <a:pPr algn="l"/>
          <a:r>
            <a:rPr lang="es-ES" sz="1400" dirty="0" smtClean="0"/>
            <a:t>3,1% </a:t>
          </a:r>
          <a:endParaRPr lang="en-GB" sz="2600" dirty="0"/>
        </a:p>
      </dgm:t>
    </dgm:pt>
    <dgm:pt modelId="{AAECE836-37A4-4829-96EB-D89A92AF503B}" type="parTrans" cxnId="{9ADD37FF-71C9-4A71-9135-8B74E4867840}">
      <dgm:prSet/>
      <dgm:spPr/>
      <dgm:t>
        <a:bodyPr/>
        <a:lstStyle/>
        <a:p>
          <a:endParaRPr lang="en-US"/>
        </a:p>
      </dgm:t>
    </dgm:pt>
    <dgm:pt modelId="{86B8A808-32DD-4DBE-8559-72CCBEC6EF3A}" type="sibTrans" cxnId="{9ADD37FF-71C9-4A71-9135-8B74E4867840}">
      <dgm:prSet/>
      <dgm:spPr/>
      <dgm:t>
        <a:bodyPr/>
        <a:lstStyle/>
        <a:p>
          <a:endParaRPr lang="en-US"/>
        </a:p>
      </dgm:t>
    </dgm:pt>
    <dgm:pt modelId="{6F7013C0-7A25-40DD-BB13-8FEEC7CCD1AB}">
      <dgm:prSet phldrT="[Text]" custT="1"/>
      <dgm:spPr/>
      <dgm:t>
        <a:bodyPr/>
        <a:lstStyle/>
        <a:p>
          <a:pPr algn="l"/>
          <a:endParaRPr lang="en-GB" sz="2600" dirty="0"/>
        </a:p>
      </dgm:t>
    </dgm:pt>
    <dgm:pt modelId="{16A97D99-9718-4BBD-AE20-F5990DEE6A84}" type="parTrans" cxnId="{828D1461-F3E2-4287-BD59-6503A714E517}">
      <dgm:prSet/>
      <dgm:spPr/>
      <dgm:t>
        <a:bodyPr/>
        <a:lstStyle/>
        <a:p>
          <a:endParaRPr lang="en-US"/>
        </a:p>
      </dgm:t>
    </dgm:pt>
    <dgm:pt modelId="{B52E629B-ECA2-401C-85C0-413DCCDCA092}" type="sibTrans" cxnId="{828D1461-F3E2-4287-BD59-6503A714E517}">
      <dgm:prSet/>
      <dgm:spPr/>
      <dgm:t>
        <a:bodyPr/>
        <a:lstStyle/>
        <a:p>
          <a:endParaRPr lang="en-US"/>
        </a:p>
      </dgm:t>
    </dgm:pt>
    <dgm:pt modelId="{B830C538-2710-43AF-A212-BC0EFA75DF02}">
      <dgm:prSet phldrT="[Text]" custT="1"/>
      <dgm:spPr/>
      <dgm:t>
        <a:bodyPr/>
        <a:lstStyle/>
        <a:p>
          <a:pPr algn="l"/>
          <a:r>
            <a:rPr lang="es-ES" sz="1400" dirty="0" smtClean="0"/>
            <a:t>2,3%</a:t>
          </a:r>
        </a:p>
        <a:p>
          <a:pPr algn="l"/>
          <a:endParaRPr lang="en-GB" sz="2600" dirty="0"/>
        </a:p>
      </dgm:t>
    </dgm:pt>
    <dgm:pt modelId="{1A85CB85-852C-43EE-8FAC-3371504B3388}" type="parTrans" cxnId="{DCFEF801-75A7-456E-9EC2-6F3AB5DF454B}">
      <dgm:prSet/>
      <dgm:spPr/>
      <dgm:t>
        <a:bodyPr/>
        <a:lstStyle/>
        <a:p>
          <a:endParaRPr lang="en-US"/>
        </a:p>
      </dgm:t>
    </dgm:pt>
    <dgm:pt modelId="{54D449A9-5D36-4592-9FB4-53DA32A17687}" type="sibTrans" cxnId="{DCFEF801-75A7-456E-9EC2-6F3AB5DF454B}">
      <dgm:prSet/>
      <dgm:spPr/>
      <dgm:t>
        <a:bodyPr/>
        <a:lstStyle/>
        <a:p>
          <a:endParaRPr lang="en-US"/>
        </a:p>
      </dgm:t>
    </dgm:pt>
    <dgm:pt modelId="{D0FBBA38-34C5-4E54-AB72-8A3A48A42ACC}">
      <dgm:prSet phldrT="[Text]" custT="1"/>
      <dgm:spPr/>
      <dgm:t>
        <a:bodyPr/>
        <a:lstStyle/>
        <a:p>
          <a:pPr algn="l"/>
          <a:endParaRPr lang="en-GB" sz="2600" dirty="0"/>
        </a:p>
      </dgm:t>
    </dgm:pt>
    <dgm:pt modelId="{15605A72-E579-4ED4-BDEA-9CA566D22A3E}" type="parTrans" cxnId="{4179F013-32C7-4A61-8DCD-7BEDF6653FAC}">
      <dgm:prSet/>
      <dgm:spPr/>
      <dgm:t>
        <a:bodyPr/>
        <a:lstStyle/>
        <a:p>
          <a:endParaRPr lang="en-US"/>
        </a:p>
      </dgm:t>
    </dgm:pt>
    <dgm:pt modelId="{11830081-C656-483F-93CC-F95787D7A60B}" type="sibTrans" cxnId="{4179F013-32C7-4A61-8DCD-7BEDF6653FAC}">
      <dgm:prSet/>
      <dgm:spPr/>
      <dgm:t>
        <a:bodyPr/>
        <a:lstStyle/>
        <a:p>
          <a:endParaRPr lang="en-US"/>
        </a:p>
      </dgm:t>
    </dgm:pt>
    <dgm:pt modelId="{0A5CF215-CFE0-4500-8EE3-2379980A0FBB}">
      <dgm:prSet phldrT="[Text]"/>
      <dgm:spPr>
        <a:solidFill>
          <a:srgbClr val="FF0000"/>
        </a:solidFill>
        <a:ln w="38100"/>
      </dgm:spPr>
      <dgm:t>
        <a:bodyPr/>
        <a:lstStyle/>
        <a:p>
          <a:r>
            <a:rPr lang="en-GB" dirty="0" smtClean="0"/>
            <a:t>4,2%</a:t>
          </a:r>
          <a:endParaRPr lang="en-GB" dirty="0"/>
        </a:p>
      </dgm:t>
    </dgm:pt>
    <dgm:pt modelId="{914EFE52-A20B-44DD-A9F0-8B5B8672D3D6}" type="parTrans" cxnId="{1D0D5D03-D184-4E29-B828-AF0CF70E4316}">
      <dgm:prSet/>
      <dgm:spPr/>
      <dgm:t>
        <a:bodyPr/>
        <a:lstStyle/>
        <a:p>
          <a:endParaRPr lang="en-US"/>
        </a:p>
      </dgm:t>
    </dgm:pt>
    <dgm:pt modelId="{F0BEAE1D-D968-4F33-8995-B2441FE3E303}" type="sibTrans" cxnId="{1D0D5D03-D184-4E29-B828-AF0CF70E4316}">
      <dgm:prSet/>
      <dgm:spPr/>
      <dgm:t>
        <a:bodyPr/>
        <a:lstStyle/>
        <a:p>
          <a:endParaRPr lang="en-US"/>
        </a:p>
      </dgm:t>
    </dgm:pt>
    <dgm:pt modelId="{ED18772B-C1E2-4872-8249-ACD1AA1BBC5D}">
      <dgm:prSet phldrT="[Text]"/>
      <dgm:spPr>
        <a:solidFill>
          <a:srgbClr val="FF0000"/>
        </a:solidFill>
        <a:ln w="38100"/>
      </dgm:spPr>
      <dgm:t>
        <a:bodyPr/>
        <a:lstStyle/>
        <a:p>
          <a:endParaRPr lang="en-GB" dirty="0"/>
        </a:p>
      </dgm:t>
    </dgm:pt>
    <dgm:pt modelId="{77073603-C52D-413C-833B-6E5B4DDA9D70}" type="parTrans" cxnId="{0F2B9BDD-B57C-44C7-A113-544821A067C8}">
      <dgm:prSet/>
      <dgm:spPr/>
      <dgm:t>
        <a:bodyPr/>
        <a:lstStyle/>
        <a:p>
          <a:endParaRPr lang="en-US"/>
        </a:p>
      </dgm:t>
    </dgm:pt>
    <dgm:pt modelId="{0151835D-7F38-48A1-AA05-A1DE779D6E90}" type="sibTrans" cxnId="{0F2B9BDD-B57C-44C7-A113-544821A067C8}">
      <dgm:prSet/>
      <dgm:spPr/>
      <dgm:t>
        <a:bodyPr/>
        <a:lstStyle/>
        <a:p>
          <a:endParaRPr lang="en-US"/>
        </a:p>
      </dgm:t>
    </dgm:pt>
    <dgm:pt modelId="{9C28E621-D5EB-40A4-A4AA-BF81ADA80E7C}">
      <dgm:prSet phldrT="[Text]"/>
      <dgm:spPr>
        <a:solidFill>
          <a:srgbClr val="FF0000"/>
        </a:solidFill>
        <a:ln w="38100"/>
      </dgm:spPr>
      <dgm:t>
        <a:bodyPr/>
        <a:lstStyle/>
        <a:p>
          <a:r>
            <a:rPr lang="en-GB" dirty="0" smtClean="0"/>
            <a:t>5,8%</a:t>
          </a:r>
          <a:endParaRPr lang="en-GB" dirty="0"/>
        </a:p>
      </dgm:t>
    </dgm:pt>
    <dgm:pt modelId="{B004BBE2-0945-4C35-8974-7695A4D5E636}" type="parTrans" cxnId="{DEFEE374-385A-4B96-952F-3FD51E6574CE}">
      <dgm:prSet/>
      <dgm:spPr/>
      <dgm:t>
        <a:bodyPr/>
        <a:lstStyle/>
        <a:p>
          <a:endParaRPr lang="en-US"/>
        </a:p>
      </dgm:t>
    </dgm:pt>
    <dgm:pt modelId="{1B6D7C90-0D18-4FFF-9385-B9DDCBFFEE21}" type="sibTrans" cxnId="{DEFEE374-385A-4B96-952F-3FD51E6574CE}">
      <dgm:prSet/>
      <dgm:spPr/>
      <dgm:t>
        <a:bodyPr/>
        <a:lstStyle/>
        <a:p>
          <a:endParaRPr lang="en-US"/>
        </a:p>
      </dgm:t>
    </dgm:pt>
    <dgm:pt modelId="{F1BBAF95-9E57-4CB7-98BC-7376D23826BE}">
      <dgm:prSet phldrT="[Text]"/>
      <dgm:spPr>
        <a:solidFill>
          <a:srgbClr val="FF0000"/>
        </a:solidFill>
        <a:ln w="38100"/>
      </dgm:spPr>
      <dgm:t>
        <a:bodyPr/>
        <a:lstStyle/>
        <a:p>
          <a:endParaRPr lang="en-GB" dirty="0"/>
        </a:p>
      </dgm:t>
    </dgm:pt>
    <dgm:pt modelId="{0925984C-F032-4286-87A2-8B9D68F9CD90}" type="parTrans" cxnId="{F22CCD7F-85CA-47E7-9883-914BE44E6EBD}">
      <dgm:prSet/>
      <dgm:spPr/>
      <dgm:t>
        <a:bodyPr/>
        <a:lstStyle/>
        <a:p>
          <a:endParaRPr lang="en-US"/>
        </a:p>
      </dgm:t>
    </dgm:pt>
    <dgm:pt modelId="{DC46989C-FFC9-4B2B-893A-7485837F0105}" type="sibTrans" cxnId="{F22CCD7F-85CA-47E7-9883-914BE44E6EBD}">
      <dgm:prSet/>
      <dgm:spPr/>
      <dgm:t>
        <a:bodyPr/>
        <a:lstStyle/>
        <a:p>
          <a:endParaRPr lang="en-US"/>
        </a:p>
      </dgm:t>
    </dgm:pt>
    <dgm:pt modelId="{1AD95DC3-DC64-49B9-82B8-088C599CC96E}">
      <dgm:prSet phldrT="[Text]"/>
      <dgm:spPr>
        <a:solidFill>
          <a:srgbClr val="FF0000"/>
        </a:solidFill>
        <a:ln w="38100"/>
      </dgm:spPr>
      <dgm:t>
        <a:bodyPr/>
        <a:lstStyle/>
        <a:p>
          <a:endParaRPr lang="en-GB" dirty="0"/>
        </a:p>
      </dgm:t>
    </dgm:pt>
    <dgm:pt modelId="{EDCA45D2-3396-4CC1-B798-55342533746C}" type="parTrans" cxnId="{A7E010F9-43D2-4375-BB55-3A3442B749FD}">
      <dgm:prSet/>
      <dgm:spPr/>
      <dgm:t>
        <a:bodyPr/>
        <a:lstStyle/>
        <a:p>
          <a:endParaRPr lang="en-US"/>
        </a:p>
      </dgm:t>
    </dgm:pt>
    <dgm:pt modelId="{2EF9B539-4818-4A12-A455-A456DF82D03A}" type="sibTrans" cxnId="{A7E010F9-43D2-4375-BB55-3A3442B749FD}">
      <dgm:prSet/>
      <dgm:spPr/>
      <dgm:t>
        <a:bodyPr/>
        <a:lstStyle/>
        <a:p>
          <a:endParaRPr lang="en-US"/>
        </a:p>
      </dgm:t>
    </dgm:pt>
    <dgm:pt modelId="{4C48C4CD-6DC6-463F-8972-EC8389B0E728}">
      <dgm:prSet phldrT="[Text]"/>
      <dgm:spPr>
        <a:solidFill>
          <a:srgbClr val="FF0000"/>
        </a:solidFill>
        <a:ln w="38100"/>
      </dgm:spPr>
      <dgm:t>
        <a:bodyPr/>
        <a:lstStyle/>
        <a:p>
          <a:endParaRPr lang="en-GB" dirty="0"/>
        </a:p>
      </dgm:t>
    </dgm:pt>
    <dgm:pt modelId="{5BD1F1E5-20A5-4828-87BC-5799687706B3}" type="parTrans" cxnId="{6E947C94-F926-438A-9A57-1CD8572E9323}">
      <dgm:prSet/>
      <dgm:spPr/>
      <dgm:t>
        <a:bodyPr/>
        <a:lstStyle/>
        <a:p>
          <a:endParaRPr lang="en-US"/>
        </a:p>
      </dgm:t>
    </dgm:pt>
    <dgm:pt modelId="{1AA17C55-7E7A-47B2-A9D6-9C7CAC9F2C4C}" type="sibTrans" cxnId="{6E947C94-F926-438A-9A57-1CD8572E9323}">
      <dgm:prSet/>
      <dgm:spPr/>
      <dgm:t>
        <a:bodyPr/>
        <a:lstStyle/>
        <a:p>
          <a:endParaRPr lang="en-US"/>
        </a:p>
      </dgm:t>
    </dgm:pt>
    <dgm:pt modelId="{BD11C985-DB80-4CE3-884D-FBA0A9B0FD59}">
      <dgm:prSet phldrT="[Text]" custT="1"/>
      <dgm:spPr/>
      <dgm:t>
        <a:bodyPr/>
        <a:lstStyle/>
        <a:p>
          <a:pPr algn="l"/>
          <a:r>
            <a:rPr lang="es-ES" sz="1400" dirty="0" smtClean="0"/>
            <a:t>2,5%</a:t>
          </a:r>
          <a:endParaRPr lang="en-GB" sz="2600" dirty="0"/>
        </a:p>
      </dgm:t>
    </dgm:pt>
    <dgm:pt modelId="{D148A7F4-6F1C-455A-BDD7-D17AAA312036}" type="parTrans" cxnId="{A21283E2-198F-4A2C-A320-087D58CCD349}">
      <dgm:prSet/>
      <dgm:spPr/>
      <dgm:t>
        <a:bodyPr/>
        <a:lstStyle/>
        <a:p>
          <a:endParaRPr lang="en-US"/>
        </a:p>
      </dgm:t>
    </dgm:pt>
    <dgm:pt modelId="{5648E558-F242-447E-8422-6957A3CE8110}" type="sibTrans" cxnId="{A21283E2-198F-4A2C-A320-087D58CCD349}">
      <dgm:prSet/>
      <dgm:spPr/>
      <dgm:t>
        <a:bodyPr/>
        <a:lstStyle/>
        <a:p>
          <a:endParaRPr lang="en-US"/>
        </a:p>
      </dgm:t>
    </dgm:pt>
    <dgm:pt modelId="{6EBB7527-8D1B-43FF-BE83-28DD8871E3DD}">
      <dgm:prSet phldrT="[Text]" custT="1"/>
      <dgm:spPr/>
      <dgm:t>
        <a:bodyPr/>
        <a:lstStyle/>
        <a:p>
          <a:pPr algn="l"/>
          <a:endParaRPr lang="en-GB" sz="2600" dirty="0"/>
        </a:p>
      </dgm:t>
    </dgm:pt>
    <dgm:pt modelId="{592C87F2-F5D5-4ACA-A0E2-8BEC8A8BBD62}" type="parTrans" cxnId="{2C23EF63-5C53-4ACB-BC7F-5D04D478A7CC}">
      <dgm:prSet/>
      <dgm:spPr/>
      <dgm:t>
        <a:bodyPr/>
        <a:lstStyle/>
        <a:p>
          <a:endParaRPr lang="en-US"/>
        </a:p>
      </dgm:t>
    </dgm:pt>
    <dgm:pt modelId="{F2BEF626-C679-4953-8532-74FC1869CEAA}" type="sibTrans" cxnId="{2C23EF63-5C53-4ACB-BC7F-5D04D478A7CC}">
      <dgm:prSet/>
      <dgm:spPr/>
      <dgm:t>
        <a:bodyPr/>
        <a:lstStyle/>
        <a:p>
          <a:endParaRPr lang="en-US"/>
        </a:p>
      </dgm:t>
    </dgm:pt>
    <dgm:pt modelId="{0D77E8BB-F14C-4922-821A-E02CB5C56AEF}" type="pres">
      <dgm:prSet presAssocID="{85E3E0BB-4036-4F96-81D6-C5CB8134BF40}" presName="Name0" presStyleCnt="0">
        <dgm:presLayoutVars>
          <dgm:chMax val="7"/>
          <dgm:chPref val="7"/>
          <dgm:dir/>
          <dgm:animLvl val="lvl"/>
        </dgm:presLayoutVars>
      </dgm:prSet>
      <dgm:spPr/>
      <dgm:t>
        <a:bodyPr/>
        <a:lstStyle/>
        <a:p>
          <a:endParaRPr lang="en-GB"/>
        </a:p>
      </dgm:t>
    </dgm:pt>
    <dgm:pt modelId="{33836F21-E357-4D0B-8BDA-D3BF529C634F}" type="pres">
      <dgm:prSet presAssocID="{4C48C4CD-6DC6-463F-8972-EC8389B0E728}" presName="parentText_1" presStyleLbl="node1" presStyleIdx="0" presStyleCnt="7">
        <dgm:presLayoutVars>
          <dgm:chMax val="1"/>
          <dgm:chPref val="1"/>
          <dgm:bulletEnabled val="1"/>
        </dgm:presLayoutVars>
      </dgm:prSet>
      <dgm:spPr/>
      <dgm:t>
        <a:bodyPr/>
        <a:lstStyle/>
        <a:p>
          <a:endParaRPr lang="en-US"/>
        </a:p>
      </dgm:t>
    </dgm:pt>
    <dgm:pt modelId="{17B9AA35-93B1-46E0-A51F-B000E464035A}" type="pres">
      <dgm:prSet presAssocID="{4C48C4CD-6DC6-463F-8972-EC8389B0E728}" presName="childText_1" presStyleLbl="node1" presStyleIdx="0" presStyleCnt="7">
        <dgm:presLayoutVars>
          <dgm:chMax val="0"/>
          <dgm:chPref val="0"/>
          <dgm:bulletEnabled val="1"/>
        </dgm:presLayoutVars>
      </dgm:prSet>
      <dgm:spPr/>
      <dgm:t>
        <a:bodyPr/>
        <a:lstStyle/>
        <a:p>
          <a:endParaRPr lang="en-US"/>
        </a:p>
      </dgm:t>
    </dgm:pt>
    <dgm:pt modelId="{F95C8DC5-EB8B-4D4F-ABDB-57ABFBC403AB}" type="pres">
      <dgm:prSet presAssocID="{4C48C4CD-6DC6-463F-8972-EC8389B0E728}" presName="accentShape_1" presStyleCnt="0"/>
      <dgm:spPr/>
    </dgm:pt>
    <dgm:pt modelId="{F83066D0-5A62-4514-A14C-DF66AFB1B936}" type="pres">
      <dgm:prSet presAssocID="{4C48C4CD-6DC6-463F-8972-EC8389B0E728}" presName="imageRepeatNode" presStyleLbl="node1" presStyleIdx="0" presStyleCnt="7"/>
      <dgm:spPr/>
      <dgm:t>
        <a:bodyPr/>
        <a:lstStyle/>
        <a:p>
          <a:endParaRPr lang="en-US"/>
        </a:p>
      </dgm:t>
    </dgm:pt>
    <dgm:pt modelId="{30404C5F-0A6A-4519-8CE6-2E331941D0DC}" type="pres">
      <dgm:prSet presAssocID="{1AD95DC3-DC64-49B9-82B8-088C599CC96E}" presName="parentText_2" presStyleLbl="node1" presStyleIdx="0" presStyleCnt="7">
        <dgm:presLayoutVars>
          <dgm:chMax val="1"/>
          <dgm:chPref val="1"/>
          <dgm:bulletEnabled val="1"/>
        </dgm:presLayoutVars>
      </dgm:prSet>
      <dgm:spPr/>
      <dgm:t>
        <a:bodyPr/>
        <a:lstStyle/>
        <a:p>
          <a:endParaRPr lang="en-US"/>
        </a:p>
      </dgm:t>
    </dgm:pt>
    <dgm:pt modelId="{9AB43044-A997-42E8-96B8-47394ADE985B}" type="pres">
      <dgm:prSet presAssocID="{1AD95DC3-DC64-49B9-82B8-088C599CC96E}" presName="childText_2" presStyleLbl="node2" presStyleIdx="0" presStyleCnt="0">
        <dgm:presLayoutVars>
          <dgm:chMax val="0"/>
          <dgm:chPref val="0"/>
          <dgm:bulletEnabled val="1"/>
        </dgm:presLayoutVars>
      </dgm:prSet>
      <dgm:spPr/>
      <dgm:t>
        <a:bodyPr/>
        <a:lstStyle/>
        <a:p>
          <a:endParaRPr lang="en-US"/>
        </a:p>
      </dgm:t>
    </dgm:pt>
    <dgm:pt modelId="{73C8F5DC-EAE0-4BDA-8439-3943BE1AC92E}" type="pres">
      <dgm:prSet presAssocID="{1AD95DC3-DC64-49B9-82B8-088C599CC96E}" presName="accentShape_2" presStyleCnt="0"/>
      <dgm:spPr/>
    </dgm:pt>
    <dgm:pt modelId="{FC62A4D9-4465-4915-BBE0-BDA30E9548B4}" type="pres">
      <dgm:prSet presAssocID="{1AD95DC3-DC64-49B9-82B8-088C599CC96E}" presName="imageRepeatNode" presStyleLbl="node1" presStyleIdx="1" presStyleCnt="7"/>
      <dgm:spPr/>
      <dgm:t>
        <a:bodyPr/>
        <a:lstStyle/>
        <a:p>
          <a:endParaRPr lang="en-US"/>
        </a:p>
      </dgm:t>
    </dgm:pt>
    <dgm:pt modelId="{DDDA63C3-A155-4868-979C-C7D59D1E9F8D}" type="pres">
      <dgm:prSet presAssocID="{F1BBAF95-9E57-4CB7-98BC-7376D23826BE}" presName="parentText_3" presStyleLbl="node1" presStyleIdx="1" presStyleCnt="7">
        <dgm:presLayoutVars>
          <dgm:chMax val="1"/>
          <dgm:chPref val="1"/>
          <dgm:bulletEnabled val="1"/>
        </dgm:presLayoutVars>
      </dgm:prSet>
      <dgm:spPr/>
      <dgm:t>
        <a:bodyPr/>
        <a:lstStyle/>
        <a:p>
          <a:endParaRPr lang="en-US"/>
        </a:p>
      </dgm:t>
    </dgm:pt>
    <dgm:pt modelId="{BD0E95F7-19A7-449C-98A5-9445383926FF}" type="pres">
      <dgm:prSet presAssocID="{F1BBAF95-9E57-4CB7-98BC-7376D23826BE}" presName="childText_3" presStyleLbl="node2" presStyleIdx="0" presStyleCnt="0">
        <dgm:presLayoutVars>
          <dgm:chMax val="0"/>
          <dgm:chPref val="0"/>
          <dgm:bulletEnabled val="1"/>
        </dgm:presLayoutVars>
      </dgm:prSet>
      <dgm:spPr/>
      <dgm:t>
        <a:bodyPr/>
        <a:lstStyle/>
        <a:p>
          <a:endParaRPr lang="en-US"/>
        </a:p>
      </dgm:t>
    </dgm:pt>
    <dgm:pt modelId="{09FF5D82-AC95-470E-8B54-8BA01E9ECA22}" type="pres">
      <dgm:prSet presAssocID="{F1BBAF95-9E57-4CB7-98BC-7376D23826BE}" presName="accentShape_3" presStyleCnt="0"/>
      <dgm:spPr/>
    </dgm:pt>
    <dgm:pt modelId="{358AD916-EEB8-4B78-991D-05D56697E594}" type="pres">
      <dgm:prSet presAssocID="{F1BBAF95-9E57-4CB7-98BC-7376D23826BE}" presName="imageRepeatNode" presStyleLbl="node1" presStyleIdx="2" presStyleCnt="7"/>
      <dgm:spPr/>
      <dgm:t>
        <a:bodyPr/>
        <a:lstStyle/>
        <a:p>
          <a:endParaRPr lang="en-US"/>
        </a:p>
      </dgm:t>
    </dgm:pt>
    <dgm:pt modelId="{918142CC-F224-4FC9-AE1D-351DECC0DA07}" type="pres">
      <dgm:prSet presAssocID="{ED18772B-C1E2-4872-8249-ACD1AA1BBC5D}" presName="parentText_4" presStyleLbl="node1" presStyleIdx="2" presStyleCnt="7">
        <dgm:presLayoutVars>
          <dgm:chMax val="1"/>
          <dgm:chPref val="1"/>
          <dgm:bulletEnabled val="1"/>
        </dgm:presLayoutVars>
      </dgm:prSet>
      <dgm:spPr/>
      <dgm:t>
        <a:bodyPr/>
        <a:lstStyle/>
        <a:p>
          <a:endParaRPr lang="en-US"/>
        </a:p>
      </dgm:t>
    </dgm:pt>
    <dgm:pt modelId="{90724A1A-BCB2-4CD4-AC60-6B38826B4259}" type="pres">
      <dgm:prSet presAssocID="{ED18772B-C1E2-4872-8249-ACD1AA1BBC5D}" presName="childText_4" presStyleLbl="node2" presStyleIdx="0" presStyleCnt="0" custScaleX="167652" custScaleY="37828" custLinFactNeighborX="53090" custLinFactNeighborY="-39594">
        <dgm:presLayoutVars>
          <dgm:chMax val="0"/>
          <dgm:chPref val="0"/>
          <dgm:bulletEnabled val="1"/>
        </dgm:presLayoutVars>
      </dgm:prSet>
      <dgm:spPr/>
      <dgm:t>
        <a:bodyPr/>
        <a:lstStyle/>
        <a:p>
          <a:endParaRPr lang="en-US"/>
        </a:p>
      </dgm:t>
    </dgm:pt>
    <dgm:pt modelId="{44B7F856-9B5D-46CD-A42D-B6C7257C186A}" type="pres">
      <dgm:prSet presAssocID="{ED18772B-C1E2-4872-8249-ACD1AA1BBC5D}" presName="accentShape_4" presStyleCnt="0"/>
      <dgm:spPr/>
    </dgm:pt>
    <dgm:pt modelId="{C1080CDE-AABF-419A-8AF4-9F2254295EF1}" type="pres">
      <dgm:prSet presAssocID="{ED18772B-C1E2-4872-8249-ACD1AA1BBC5D}" presName="imageRepeatNode" presStyleLbl="node1" presStyleIdx="3" presStyleCnt="7" custScaleY="113510" custLinFactNeighborX="6744" custLinFactNeighborY="-7572"/>
      <dgm:spPr/>
      <dgm:t>
        <a:bodyPr/>
        <a:lstStyle/>
        <a:p>
          <a:endParaRPr lang="en-US"/>
        </a:p>
      </dgm:t>
    </dgm:pt>
    <dgm:pt modelId="{D724D0D5-973B-4D2B-9444-DB61395937FB}" type="pres">
      <dgm:prSet presAssocID="{6F7013C0-7A25-40DD-BB13-8FEEC7CCD1AB}" presName="parentText_5" presStyleLbl="node1" presStyleIdx="3" presStyleCnt="7">
        <dgm:presLayoutVars>
          <dgm:chMax val="1"/>
          <dgm:chPref val="1"/>
          <dgm:bulletEnabled val="1"/>
        </dgm:presLayoutVars>
      </dgm:prSet>
      <dgm:spPr/>
      <dgm:t>
        <a:bodyPr/>
        <a:lstStyle/>
        <a:p>
          <a:endParaRPr lang="en-US"/>
        </a:p>
      </dgm:t>
    </dgm:pt>
    <dgm:pt modelId="{2E3D7E12-7CC4-4306-B555-C1F76426C75A}" type="pres">
      <dgm:prSet presAssocID="{6F7013C0-7A25-40DD-BB13-8FEEC7CCD1AB}" presName="childText_5" presStyleLbl="node2" presStyleIdx="0" presStyleCnt="0" custScaleX="110548" custLinFactNeighborX="21384" custLinFactNeighborY="1849">
        <dgm:presLayoutVars>
          <dgm:chMax val="0"/>
          <dgm:chPref val="0"/>
          <dgm:bulletEnabled val="1"/>
        </dgm:presLayoutVars>
      </dgm:prSet>
      <dgm:spPr/>
      <dgm:t>
        <a:bodyPr/>
        <a:lstStyle/>
        <a:p>
          <a:endParaRPr lang="en-US"/>
        </a:p>
      </dgm:t>
    </dgm:pt>
    <dgm:pt modelId="{67628EE8-3635-49E3-90EB-E38B7C897BB1}" type="pres">
      <dgm:prSet presAssocID="{6F7013C0-7A25-40DD-BB13-8FEEC7CCD1AB}" presName="accentShape_5" presStyleCnt="0"/>
      <dgm:spPr/>
    </dgm:pt>
    <dgm:pt modelId="{177E6C1C-130E-4B82-A72D-E5EA25EFA590}" type="pres">
      <dgm:prSet presAssocID="{6F7013C0-7A25-40DD-BB13-8FEEC7CCD1AB}" presName="imageRepeatNode" presStyleLbl="node1" presStyleIdx="4" presStyleCnt="7" custLinFactNeighborX="8607" custLinFactNeighborY="1849"/>
      <dgm:spPr/>
      <dgm:t>
        <a:bodyPr/>
        <a:lstStyle/>
        <a:p>
          <a:endParaRPr lang="en-US"/>
        </a:p>
      </dgm:t>
    </dgm:pt>
    <dgm:pt modelId="{E16EF621-64D1-432D-BF7B-C5885AD8D1C4}" type="pres">
      <dgm:prSet presAssocID="{6EBB7527-8D1B-43FF-BE83-28DD8871E3DD}" presName="parentText_6" presStyleLbl="node1" presStyleIdx="4" presStyleCnt="7">
        <dgm:presLayoutVars>
          <dgm:chMax val="1"/>
          <dgm:chPref val="1"/>
          <dgm:bulletEnabled val="1"/>
        </dgm:presLayoutVars>
      </dgm:prSet>
      <dgm:spPr/>
      <dgm:t>
        <a:bodyPr/>
        <a:lstStyle/>
        <a:p>
          <a:endParaRPr lang="en-US"/>
        </a:p>
      </dgm:t>
    </dgm:pt>
    <dgm:pt modelId="{864EDFF2-9039-4FFE-85A9-AA14091BE466}" type="pres">
      <dgm:prSet presAssocID="{6EBB7527-8D1B-43FF-BE83-28DD8871E3DD}" presName="childText_6" presStyleLbl="node2" presStyleIdx="0" presStyleCnt="0" custScaleX="137961" custLinFactNeighborX="21964" custLinFactNeighborY="9133">
        <dgm:presLayoutVars>
          <dgm:chMax val="0"/>
          <dgm:chPref val="0"/>
          <dgm:bulletEnabled val="1"/>
        </dgm:presLayoutVars>
      </dgm:prSet>
      <dgm:spPr/>
      <dgm:t>
        <a:bodyPr/>
        <a:lstStyle/>
        <a:p>
          <a:endParaRPr lang="en-US"/>
        </a:p>
      </dgm:t>
    </dgm:pt>
    <dgm:pt modelId="{465D11D9-AF16-4441-BD30-FCFF08478B8B}" type="pres">
      <dgm:prSet presAssocID="{6EBB7527-8D1B-43FF-BE83-28DD8871E3DD}" presName="accentShape_6" presStyleCnt="0"/>
      <dgm:spPr/>
    </dgm:pt>
    <dgm:pt modelId="{F13D0968-F253-42BE-A694-FFB6A8689D49}" type="pres">
      <dgm:prSet presAssocID="{6EBB7527-8D1B-43FF-BE83-28DD8871E3DD}" presName="imageRepeatNode" presStyleLbl="node1" presStyleIdx="5" presStyleCnt="7"/>
      <dgm:spPr/>
      <dgm:t>
        <a:bodyPr/>
        <a:lstStyle/>
        <a:p>
          <a:endParaRPr lang="en-US"/>
        </a:p>
      </dgm:t>
    </dgm:pt>
    <dgm:pt modelId="{4A67D354-4C6A-473C-8200-63A9385374DC}" type="pres">
      <dgm:prSet presAssocID="{D0FBBA38-34C5-4E54-AB72-8A3A48A42ACC}" presName="parentText_7" presStyleLbl="node1" presStyleIdx="5" presStyleCnt="7">
        <dgm:presLayoutVars>
          <dgm:chMax val="1"/>
          <dgm:chPref val="1"/>
          <dgm:bulletEnabled val="1"/>
        </dgm:presLayoutVars>
      </dgm:prSet>
      <dgm:spPr/>
      <dgm:t>
        <a:bodyPr/>
        <a:lstStyle/>
        <a:p>
          <a:endParaRPr lang="en-US"/>
        </a:p>
      </dgm:t>
    </dgm:pt>
    <dgm:pt modelId="{183FC90C-8162-43FB-86AC-BB243F370742}" type="pres">
      <dgm:prSet presAssocID="{D0FBBA38-34C5-4E54-AB72-8A3A48A42ACC}" presName="childText_7" presStyleLbl="node2" presStyleIdx="0" presStyleCnt="0" custScaleX="126255" custScaleY="83953" custLinFactNeighborX="22581" custLinFactNeighborY="1940">
        <dgm:presLayoutVars>
          <dgm:chMax val="0"/>
          <dgm:chPref val="0"/>
          <dgm:bulletEnabled val="1"/>
        </dgm:presLayoutVars>
      </dgm:prSet>
      <dgm:spPr/>
      <dgm:t>
        <a:bodyPr/>
        <a:lstStyle/>
        <a:p>
          <a:endParaRPr lang="en-US"/>
        </a:p>
      </dgm:t>
    </dgm:pt>
    <dgm:pt modelId="{5F1CFA4C-091C-4C41-9F1A-E44C258F172B}" type="pres">
      <dgm:prSet presAssocID="{D0FBBA38-34C5-4E54-AB72-8A3A48A42ACC}" presName="accentShape_7" presStyleCnt="0"/>
      <dgm:spPr/>
    </dgm:pt>
    <dgm:pt modelId="{19B7B33B-D403-416D-80CA-883FBF586E5A}" type="pres">
      <dgm:prSet presAssocID="{D0FBBA38-34C5-4E54-AB72-8A3A48A42ACC}" presName="imageRepeatNode" presStyleLbl="node1" presStyleIdx="6" presStyleCnt="7"/>
      <dgm:spPr/>
      <dgm:t>
        <a:bodyPr/>
        <a:lstStyle/>
        <a:p>
          <a:endParaRPr lang="en-US"/>
        </a:p>
      </dgm:t>
    </dgm:pt>
  </dgm:ptLst>
  <dgm:cxnLst>
    <dgm:cxn modelId="{B36EE021-E170-4783-ADF9-37E2986B8F05}" srcId="{ED18772B-C1E2-4872-8249-ACD1AA1BBC5D}" destId="{86EABB06-D4AF-4A2D-9333-E7E22584BDC3}" srcOrd="0" destOrd="0" parTransId="{EF86124B-915F-4F80-BB57-1CDBD6D48720}" sibTransId="{6DC2B087-98C8-462B-AE16-BE7DEE996BC7}"/>
    <dgm:cxn modelId="{9ADD37FF-71C9-4A71-9135-8B74E4867840}" srcId="{6F7013C0-7A25-40DD-BB13-8FEEC7CCD1AB}" destId="{0199C9A5-E554-4A5B-8B61-F637120032A2}" srcOrd="0" destOrd="0" parTransId="{AAECE836-37A4-4829-96EB-D89A92AF503B}" sibTransId="{86B8A808-32DD-4DBE-8559-72CCBEC6EF3A}"/>
    <dgm:cxn modelId="{0F2B9BDD-B57C-44C7-A113-544821A067C8}" srcId="{85E3E0BB-4036-4F96-81D6-C5CB8134BF40}" destId="{ED18772B-C1E2-4872-8249-ACD1AA1BBC5D}" srcOrd="3" destOrd="0" parTransId="{77073603-C52D-413C-833B-6E5B4DDA9D70}" sibTransId="{0151835D-7F38-48A1-AA05-A1DE779D6E90}"/>
    <dgm:cxn modelId="{8C1D6C94-4457-4615-ABDF-5253306E935F}" type="presOf" srcId="{1AD95DC3-DC64-49B9-82B8-088C599CC96E}" destId="{FC62A4D9-4465-4915-BBE0-BDA30E9548B4}" srcOrd="1" destOrd="0" presId="urn:microsoft.com/office/officeart/2009/3/layout/BlockDescendingList"/>
    <dgm:cxn modelId="{A7E010F9-43D2-4375-BB55-3A3442B749FD}" srcId="{85E3E0BB-4036-4F96-81D6-C5CB8134BF40}" destId="{1AD95DC3-DC64-49B9-82B8-088C599CC96E}" srcOrd="1" destOrd="0" parTransId="{EDCA45D2-3396-4CC1-B798-55342533746C}" sibTransId="{2EF9B539-4818-4A12-A455-A456DF82D03A}"/>
    <dgm:cxn modelId="{CF8AB2AA-4B2C-4806-B3C1-A3D60875E51E}" type="presOf" srcId="{6EBB7527-8D1B-43FF-BE83-28DD8871E3DD}" destId="{E16EF621-64D1-432D-BF7B-C5885AD8D1C4}" srcOrd="0" destOrd="0" presId="urn:microsoft.com/office/officeart/2009/3/layout/BlockDescendingList"/>
    <dgm:cxn modelId="{DEFEE374-385A-4B96-952F-3FD51E6574CE}" srcId="{1AD95DC3-DC64-49B9-82B8-088C599CC96E}" destId="{9C28E621-D5EB-40A4-A4AA-BF81ADA80E7C}" srcOrd="0" destOrd="0" parTransId="{B004BBE2-0945-4C35-8974-7695A4D5E636}" sibTransId="{1B6D7C90-0D18-4FFF-9385-B9DDCBFFEE21}"/>
    <dgm:cxn modelId="{6E947C94-F926-438A-9A57-1CD8572E9323}" srcId="{85E3E0BB-4036-4F96-81D6-C5CB8134BF40}" destId="{4C48C4CD-6DC6-463F-8972-EC8389B0E728}" srcOrd="0" destOrd="0" parTransId="{5BD1F1E5-20A5-4828-87BC-5799687706B3}" sibTransId="{1AA17C55-7E7A-47B2-A9D6-9C7CAC9F2C4C}"/>
    <dgm:cxn modelId="{10456862-2F65-4D1D-B7A4-B9AAD5CA7395}" type="presOf" srcId="{6F7013C0-7A25-40DD-BB13-8FEEC7CCD1AB}" destId="{D724D0D5-973B-4D2B-9444-DB61395937FB}" srcOrd="0" destOrd="0" presId="urn:microsoft.com/office/officeart/2009/3/layout/BlockDescendingList"/>
    <dgm:cxn modelId="{F1A3EC78-1A22-48AA-BAEA-9A9A07FCE79E}" type="presOf" srcId="{ED18772B-C1E2-4872-8249-ACD1AA1BBC5D}" destId="{C1080CDE-AABF-419A-8AF4-9F2254295EF1}" srcOrd="1" destOrd="0" presId="urn:microsoft.com/office/officeart/2009/3/layout/BlockDescendingList"/>
    <dgm:cxn modelId="{225403E6-B36C-4CD3-9520-BDDF301381EE}" type="presOf" srcId="{1AD95DC3-DC64-49B9-82B8-088C599CC96E}" destId="{30404C5F-0A6A-4519-8CE6-2E331941D0DC}" srcOrd="0" destOrd="0" presId="urn:microsoft.com/office/officeart/2009/3/layout/BlockDescendingList"/>
    <dgm:cxn modelId="{F4F030CB-6292-4A00-9154-45983496AAD7}" srcId="{4C48C4CD-6DC6-463F-8972-EC8389B0E728}" destId="{9584ED5C-2710-4812-8B29-172659095FC4}" srcOrd="0" destOrd="0" parTransId="{776B6187-33CB-4691-A90B-DE3A2B271E6F}" sibTransId="{0CB596B2-EF1E-4043-8AEB-7A7D561D884C}"/>
    <dgm:cxn modelId="{3FD66C22-7D3A-4DDD-87E1-96512E3155DE}" type="presOf" srcId="{85E3E0BB-4036-4F96-81D6-C5CB8134BF40}" destId="{0D77E8BB-F14C-4922-821A-E02CB5C56AEF}" srcOrd="0" destOrd="0" presId="urn:microsoft.com/office/officeart/2009/3/layout/BlockDescendingList"/>
    <dgm:cxn modelId="{AB53923B-3A86-487D-AB7D-ED09649F9BC1}" type="presOf" srcId="{4C48C4CD-6DC6-463F-8972-EC8389B0E728}" destId="{33836F21-E357-4D0B-8BDA-D3BF529C634F}" srcOrd="0" destOrd="0" presId="urn:microsoft.com/office/officeart/2009/3/layout/BlockDescendingList"/>
    <dgm:cxn modelId="{E0F7C461-9B85-4BC8-97F5-6F110876BCF6}" type="presOf" srcId="{B830C538-2710-43AF-A212-BC0EFA75DF02}" destId="{183FC90C-8162-43FB-86AC-BB243F370742}" srcOrd="0" destOrd="0" presId="urn:microsoft.com/office/officeart/2009/3/layout/BlockDescendingList"/>
    <dgm:cxn modelId="{F22CCD7F-85CA-47E7-9883-914BE44E6EBD}" srcId="{85E3E0BB-4036-4F96-81D6-C5CB8134BF40}" destId="{F1BBAF95-9E57-4CB7-98BC-7376D23826BE}" srcOrd="2" destOrd="0" parTransId="{0925984C-F032-4286-87A2-8B9D68F9CD90}" sibTransId="{DC46989C-FFC9-4B2B-893A-7485837F0105}"/>
    <dgm:cxn modelId="{BCD5A856-9773-40B7-9C8E-ACF387F430D9}" type="presOf" srcId="{86EABB06-D4AF-4A2D-9333-E7E22584BDC3}" destId="{90724A1A-BCB2-4CD4-AC60-6B38826B4259}" srcOrd="0" destOrd="0" presId="urn:microsoft.com/office/officeart/2009/3/layout/BlockDescendingList"/>
    <dgm:cxn modelId="{336B343E-91CB-4AFA-9BAF-F28A64D94D7A}" type="presOf" srcId="{0A5CF215-CFE0-4500-8EE3-2379980A0FBB}" destId="{BD0E95F7-19A7-449C-98A5-9445383926FF}" srcOrd="0" destOrd="0" presId="urn:microsoft.com/office/officeart/2009/3/layout/BlockDescendingList"/>
    <dgm:cxn modelId="{2C23EF63-5C53-4ACB-BC7F-5D04D478A7CC}" srcId="{85E3E0BB-4036-4F96-81D6-C5CB8134BF40}" destId="{6EBB7527-8D1B-43FF-BE83-28DD8871E3DD}" srcOrd="5" destOrd="0" parTransId="{592C87F2-F5D5-4ACA-A0E2-8BEC8A8BBD62}" sibTransId="{F2BEF626-C679-4953-8532-74FC1869CEAA}"/>
    <dgm:cxn modelId="{1D0D5D03-D184-4E29-B828-AF0CF70E4316}" srcId="{F1BBAF95-9E57-4CB7-98BC-7376D23826BE}" destId="{0A5CF215-CFE0-4500-8EE3-2379980A0FBB}" srcOrd="0" destOrd="0" parTransId="{914EFE52-A20B-44DD-A9F0-8B5B8672D3D6}" sibTransId="{F0BEAE1D-D968-4F33-8995-B2441FE3E303}"/>
    <dgm:cxn modelId="{A21283E2-198F-4A2C-A320-087D58CCD349}" srcId="{6EBB7527-8D1B-43FF-BE83-28DD8871E3DD}" destId="{BD11C985-DB80-4CE3-884D-FBA0A9B0FD59}" srcOrd="0" destOrd="0" parTransId="{D148A7F4-6F1C-455A-BDD7-D17AAA312036}" sibTransId="{5648E558-F242-447E-8422-6957A3CE8110}"/>
    <dgm:cxn modelId="{A7675C51-764E-4979-AFE6-72892E9CDF93}" type="presOf" srcId="{D0FBBA38-34C5-4E54-AB72-8A3A48A42ACC}" destId="{19B7B33B-D403-416D-80CA-883FBF586E5A}" srcOrd="1" destOrd="0" presId="urn:microsoft.com/office/officeart/2009/3/layout/BlockDescendingList"/>
    <dgm:cxn modelId="{828D1461-F3E2-4287-BD59-6503A714E517}" srcId="{85E3E0BB-4036-4F96-81D6-C5CB8134BF40}" destId="{6F7013C0-7A25-40DD-BB13-8FEEC7CCD1AB}" srcOrd="4" destOrd="0" parTransId="{16A97D99-9718-4BBD-AE20-F5990DEE6A84}" sibTransId="{B52E629B-ECA2-401C-85C0-413DCCDCA092}"/>
    <dgm:cxn modelId="{DCFEF801-75A7-456E-9EC2-6F3AB5DF454B}" srcId="{D0FBBA38-34C5-4E54-AB72-8A3A48A42ACC}" destId="{B830C538-2710-43AF-A212-BC0EFA75DF02}" srcOrd="0" destOrd="0" parTransId="{1A85CB85-852C-43EE-8FAC-3371504B3388}" sibTransId="{54D449A9-5D36-4592-9FB4-53DA32A17687}"/>
    <dgm:cxn modelId="{6AB31A37-3580-4935-8DF7-12FB01A5088E}" type="presOf" srcId="{9C28E621-D5EB-40A4-A4AA-BF81ADA80E7C}" destId="{9AB43044-A997-42E8-96B8-47394ADE985B}" srcOrd="0" destOrd="0" presId="urn:microsoft.com/office/officeart/2009/3/layout/BlockDescendingList"/>
    <dgm:cxn modelId="{8259E810-9AA2-49E5-A8AC-E9EA01C91DF0}" type="presOf" srcId="{F1BBAF95-9E57-4CB7-98BC-7376D23826BE}" destId="{DDDA63C3-A155-4868-979C-C7D59D1E9F8D}" srcOrd="0" destOrd="0" presId="urn:microsoft.com/office/officeart/2009/3/layout/BlockDescendingList"/>
    <dgm:cxn modelId="{2930D177-A615-4FC2-B527-E64209F6D538}" type="presOf" srcId="{9584ED5C-2710-4812-8B29-172659095FC4}" destId="{17B9AA35-93B1-46E0-A51F-B000E464035A}" srcOrd="0" destOrd="0" presId="urn:microsoft.com/office/officeart/2009/3/layout/BlockDescendingList"/>
    <dgm:cxn modelId="{E375F004-8AA6-4587-86E9-82F33D567B5D}" type="presOf" srcId="{D0FBBA38-34C5-4E54-AB72-8A3A48A42ACC}" destId="{4A67D354-4C6A-473C-8200-63A9385374DC}" srcOrd="0" destOrd="0" presId="urn:microsoft.com/office/officeart/2009/3/layout/BlockDescendingList"/>
    <dgm:cxn modelId="{425F867A-0AA0-4519-B7F6-04F35D39D2F3}" type="presOf" srcId="{F1BBAF95-9E57-4CB7-98BC-7376D23826BE}" destId="{358AD916-EEB8-4B78-991D-05D56697E594}" srcOrd="1" destOrd="0" presId="urn:microsoft.com/office/officeart/2009/3/layout/BlockDescendingList"/>
    <dgm:cxn modelId="{4179F013-32C7-4A61-8DCD-7BEDF6653FAC}" srcId="{85E3E0BB-4036-4F96-81D6-C5CB8134BF40}" destId="{D0FBBA38-34C5-4E54-AB72-8A3A48A42ACC}" srcOrd="6" destOrd="0" parTransId="{15605A72-E579-4ED4-BDEA-9CA566D22A3E}" sibTransId="{11830081-C656-483F-93CC-F95787D7A60B}"/>
    <dgm:cxn modelId="{9F1A79B7-D1FF-4696-BEEE-F0C27A858DBC}" type="presOf" srcId="{BD11C985-DB80-4CE3-884D-FBA0A9B0FD59}" destId="{864EDFF2-9039-4FFE-85A9-AA14091BE466}" srcOrd="0" destOrd="0" presId="urn:microsoft.com/office/officeart/2009/3/layout/BlockDescendingList"/>
    <dgm:cxn modelId="{69CB7076-BE2C-4694-B2B7-CD8035E602A4}" type="presOf" srcId="{6F7013C0-7A25-40DD-BB13-8FEEC7CCD1AB}" destId="{177E6C1C-130E-4B82-A72D-E5EA25EFA590}" srcOrd="1" destOrd="0" presId="urn:microsoft.com/office/officeart/2009/3/layout/BlockDescendingList"/>
    <dgm:cxn modelId="{B4F7A0F6-DD80-4E3D-9708-D390DA094EFC}" type="presOf" srcId="{ED18772B-C1E2-4872-8249-ACD1AA1BBC5D}" destId="{918142CC-F224-4FC9-AE1D-351DECC0DA07}" srcOrd="0" destOrd="0" presId="urn:microsoft.com/office/officeart/2009/3/layout/BlockDescendingList"/>
    <dgm:cxn modelId="{65080C35-5D41-483F-A916-13B238AEE432}" type="presOf" srcId="{0199C9A5-E554-4A5B-8B61-F637120032A2}" destId="{2E3D7E12-7CC4-4306-B555-C1F76426C75A}" srcOrd="0" destOrd="0" presId="urn:microsoft.com/office/officeart/2009/3/layout/BlockDescendingList"/>
    <dgm:cxn modelId="{0217DE88-E56A-45AA-8C32-C16D2F8D45B6}" type="presOf" srcId="{4C48C4CD-6DC6-463F-8972-EC8389B0E728}" destId="{F83066D0-5A62-4514-A14C-DF66AFB1B936}" srcOrd="1" destOrd="0" presId="urn:microsoft.com/office/officeart/2009/3/layout/BlockDescendingList"/>
    <dgm:cxn modelId="{7AAE09F9-DEF2-4DBC-85D6-3CFAC107EF02}" type="presOf" srcId="{6EBB7527-8D1B-43FF-BE83-28DD8871E3DD}" destId="{F13D0968-F253-42BE-A694-FFB6A8689D49}" srcOrd="1" destOrd="0" presId="urn:microsoft.com/office/officeart/2009/3/layout/BlockDescendingList"/>
    <dgm:cxn modelId="{41B425D3-7085-42C4-B932-FBC1F78FFC53}" type="presParOf" srcId="{0D77E8BB-F14C-4922-821A-E02CB5C56AEF}" destId="{33836F21-E357-4D0B-8BDA-D3BF529C634F}" srcOrd="0" destOrd="0" presId="urn:microsoft.com/office/officeart/2009/3/layout/BlockDescendingList"/>
    <dgm:cxn modelId="{E5518E03-EF7D-4654-825A-FAD71C4C342C}" type="presParOf" srcId="{0D77E8BB-F14C-4922-821A-E02CB5C56AEF}" destId="{17B9AA35-93B1-46E0-A51F-B000E464035A}" srcOrd="1" destOrd="0" presId="urn:microsoft.com/office/officeart/2009/3/layout/BlockDescendingList"/>
    <dgm:cxn modelId="{2F25F7B2-93D0-4B59-9D56-2678295816D0}" type="presParOf" srcId="{0D77E8BB-F14C-4922-821A-E02CB5C56AEF}" destId="{F95C8DC5-EB8B-4D4F-ABDB-57ABFBC403AB}" srcOrd="2" destOrd="0" presId="urn:microsoft.com/office/officeart/2009/3/layout/BlockDescendingList"/>
    <dgm:cxn modelId="{503F8903-71A4-47F9-95BB-34562E237044}" type="presParOf" srcId="{F95C8DC5-EB8B-4D4F-ABDB-57ABFBC403AB}" destId="{F83066D0-5A62-4514-A14C-DF66AFB1B936}" srcOrd="0" destOrd="0" presId="urn:microsoft.com/office/officeart/2009/3/layout/BlockDescendingList"/>
    <dgm:cxn modelId="{192AF684-439E-4F55-BBE6-672363353EC1}" type="presParOf" srcId="{0D77E8BB-F14C-4922-821A-E02CB5C56AEF}" destId="{30404C5F-0A6A-4519-8CE6-2E331941D0DC}" srcOrd="3" destOrd="0" presId="urn:microsoft.com/office/officeart/2009/3/layout/BlockDescendingList"/>
    <dgm:cxn modelId="{917B4AA0-E910-40A0-BFB5-F968A7A58CAC}" type="presParOf" srcId="{0D77E8BB-F14C-4922-821A-E02CB5C56AEF}" destId="{9AB43044-A997-42E8-96B8-47394ADE985B}" srcOrd="4" destOrd="0" presId="urn:microsoft.com/office/officeart/2009/3/layout/BlockDescendingList"/>
    <dgm:cxn modelId="{F989F3C1-89AC-41CB-9AAE-BAAC308BF600}" type="presParOf" srcId="{0D77E8BB-F14C-4922-821A-E02CB5C56AEF}" destId="{73C8F5DC-EAE0-4BDA-8439-3943BE1AC92E}" srcOrd="5" destOrd="0" presId="urn:microsoft.com/office/officeart/2009/3/layout/BlockDescendingList"/>
    <dgm:cxn modelId="{CD3487C4-B649-4258-8008-345B10B8903A}" type="presParOf" srcId="{73C8F5DC-EAE0-4BDA-8439-3943BE1AC92E}" destId="{FC62A4D9-4465-4915-BBE0-BDA30E9548B4}" srcOrd="0" destOrd="0" presId="urn:microsoft.com/office/officeart/2009/3/layout/BlockDescendingList"/>
    <dgm:cxn modelId="{83A6EEE8-5434-4FA8-BC0D-2A5AEE7233F1}" type="presParOf" srcId="{0D77E8BB-F14C-4922-821A-E02CB5C56AEF}" destId="{DDDA63C3-A155-4868-979C-C7D59D1E9F8D}" srcOrd="6" destOrd="0" presId="urn:microsoft.com/office/officeart/2009/3/layout/BlockDescendingList"/>
    <dgm:cxn modelId="{35762210-75FB-4383-9ABD-B26F6CE2D141}" type="presParOf" srcId="{0D77E8BB-F14C-4922-821A-E02CB5C56AEF}" destId="{BD0E95F7-19A7-449C-98A5-9445383926FF}" srcOrd="7" destOrd="0" presId="urn:microsoft.com/office/officeart/2009/3/layout/BlockDescendingList"/>
    <dgm:cxn modelId="{29C9F6E9-9C8F-4733-9BF1-8A5327AFA0EC}" type="presParOf" srcId="{0D77E8BB-F14C-4922-821A-E02CB5C56AEF}" destId="{09FF5D82-AC95-470E-8B54-8BA01E9ECA22}" srcOrd="8" destOrd="0" presId="urn:microsoft.com/office/officeart/2009/3/layout/BlockDescendingList"/>
    <dgm:cxn modelId="{0D964D34-BDB6-49E8-8622-597DDA378215}" type="presParOf" srcId="{09FF5D82-AC95-470E-8B54-8BA01E9ECA22}" destId="{358AD916-EEB8-4B78-991D-05D56697E594}" srcOrd="0" destOrd="0" presId="urn:microsoft.com/office/officeart/2009/3/layout/BlockDescendingList"/>
    <dgm:cxn modelId="{F8C46BA8-5346-4AA3-B87C-B9E3B99CF0AF}" type="presParOf" srcId="{0D77E8BB-F14C-4922-821A-E02CB5C56AEF}" destId="{918142CC-F224-4FC9-AE1D-351DECC0DA07}" srcOrd="9" destOrd="0" presId="urn:microsoft.com/office/officeart/2009/3/layout/BlockDescendingList"/>
    <dgm:cxn modelId="{0CF26460-6109-4539-B5C7-FE2BC4F8F03E}" type="presParOf" srcId="{0D77E8BB-F14C-4922-821A-E02CB5C56AEF}" destId="{90724A1A-BCB2-4CD4-AC60-6B38826B4259}" srcOrd="10" destOrd="0" presId="urn:microsoft.com/office/officeart/2009/3/layout/BlockDescendingList"/>
    <dgm:cxn modelId="{99D2D83C-C606-4165-B18B-97783D4E5A7B}" type="presParOf" srcId="{0D77E8BB-F14C-4922-821A-E02CB5C56AEF}" destId="{44B7F856-9B5D-46CD-A42D-B6C7257C186A}" srcOrd="11" destOrd="0" presId="urn:microsoft.com/office/officeart/2009/3/layout/BlockDescendingList"/>
    <dgm:cxn modelId="{06F0265B-66F3-4A3E-88B7-9AA0D9E9E8EA}" type="presParOf" srcId="{44B7F856-9B5D-46CD-A42D-B6C7257C186A}" destId="{C1080CDE-AABF-419A-8AF4-9F2254295EF1}" srcOrd="0" destOrd="0" presId="urn:microsoft.com/office/officeart/2009/3/layout/BlockDescendingList"/>
    <dgm:cxn modelId="{5AF3C7ED-050A-431F-8727-1CEDA847B061}" type="presParOf" srcId="{0D77E8BB-F14C-4922-821A-E02CB5C56AEF}" destId="{D724D0D5-973B-4D2B-9444-DB61395937FB}" srcOrd="12" destOrd="0" presId="urn:microsoft.com/office/officeart/2009/3/layout/BlockDescendingList"/>
    <dgm:cxn modelId="{C5D07695-AF90-4C11-A727-158E21DC78EC}" type="presParOf" srcId="{0D77E8BB-F14C-4922-821A-E02CB5C56AEF}" destId="{2E3D7E12-7CC4-4306-B555-C1F76426C75A}" srcOrd="13" destOrd="0" presId="urn:microsoft.com/office/officeart/2009/3/layout/BlockDescendingList"/>
    <dgm:cxn modelId="{6EC441F1-910E-4B59-A1BE-3B3734BEAEBA}" type="presParOf" srcId="{0D77E8BB-F14C-4922-821A-E02CB5C56AEF}" destId="{67628EE8-3635-49E3-90EB-E38B7C897BB1}" srcOrd="14" destOrd="0" presId="urn:microsoft.com/office/officeart/2009/3/layout/BlockDescendingList"/>
    <dgm:cxn modelId="{B5E44D81-643B-4570-8BB0-4F747A07584D}" type="presParOf" srcId="{67628EE8-3635-49E3-90EB-E38B7C897BB1}" destId="{177E6C1C-130E-4B82-A72D-E5EA25EFA590}" srcOrd="0" destOrd="0" presId="urn:microsoft.com/office/officeart/2009/3/layout/BlockDescendingList"/>
    <dgm:cxn modelId="{F5B1BBA0-C9FD-4CA2-8C19-72D375E4CA94}" type="presParOf" srcId="{0D77E8BB-F14C-4922-821A-E02CB5C56AEF}" destId="{E16EF621-64D1-432D-BF7B-C5885AD8D1C4}" srcOrd="15" destOrd="0" presId="urn:microsoft.com/office/officeart/2009/3/layout/BlockDescendingList"/>
    <dgm:cxn modelId="{B094EECD-5E6C-4579-B74A-26A4245949A4}" type="presParOf" srcId="{0D77E8BB-F14C-4922-821A-E02CB5C56AEF}" destId="{864EDFF2-9039-4FFE-85A9-AA14091BE466}" srcOrd="16" destOrd="0" presId="urn:microsoft.com/office/officeart/2009/3/layout/BlockDescendingList"/>
    <dgm:cxn modelId="{475C5A31-EA8C-4F59-96D1-AF0A9D5847CB}" type="presParOf" srcId="{0D77E8BB-F14C-4922-821A-E02CB5C56AEF}" destId="{465D11D9-AF16-4441-BD30-FCFF08478B8B}" srcOrd="17" destOrd="0" presId="urn:microsoft.com/office/officeart/2009/3/layout/BlockDescendingList"/>
    <dgm:cxn modelId="{DEFFA874-5425-4552-8245-5A8499980B3A}" type="presParOf" srcId="{465D11D9-AF16-4441-BD30-FCFF08478B8B}" destId="{F13D0968-F253-42BE-A694-FFB6A8689D49}" srcOrd="0" destOrd="0" presId="urn:microsoft.com/office/officeart/2009/3/layout/BlockDescendingList"/>
    <dgm:cxn modelId="{A6EC7FDB-C87E-4D96-B2AC-BAA60E901D86}" type="presParOf" srcId="{0D77E8BB-F14C-4922-821A-E02CB5C56AEF}" destId="{4A67D354-4C6A-473C-8200-63A9385374DC}" srcOrd="18" destOrd="0" presId="urn:microsoft.com/office/officeart/2009/3/layout/BlockDescendingList"/>
    <dgm:cxn modelId="{BC8579D2-F31A-4821-B305-FC02E5E17106}" type="presParOf" srcId="{0D77E8BB-F14C-4922-821A-E02CB5C56AEF}" destId="{183FC90C-8162-43FB-86AC-BB243F370742}" srcOrd="19" destOrd="0" presId="urn:microsoft.com/office/officeart/2009/3/layout/BlockDescendingList"/>
    <dgm:cxn modelId="{9A50600A-C31A-40FF-8A7B-B0126F56645C}" type="presParOf" srcId="{0D77E8BB-F14C-4922-821A-E02CB5C56AEF}" destId="{5F1CFA4C-091C-4C41-9F1A-E44C258F172B}" srcOrd="20" destOrd="0" presId="urn:microsoft.com/office/officeart/2009/3/layout/BlockDescendingList"/>
    <dgm:cxn modelId="{0ED2141A-DACF-4B27-AE71-160EEEC317A6}" type="presParOf" srcId="{5F1CFA4C-091C-4C41-9F1A-E44C258F172B}" destId="{19B7B33B-D403-416D-80CA-883FBF586E5A}"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4EF0BC-B674-4EC6-9E89-782A37A2F5F0}" type="doc">
      <dgm:prSet loTypeId="urn:microsoft.com/office/officeart/2005/8/layout/hierarchy4" loCatId="list" qsTypeId="urn:microsoft.com/office/officeart/2005/8/quickstyle/simple1" qsCatId="simple" csTypeId="urn:microsoft.com/office/officeart/2005/8/colors/accent2_3" csCatId="accent2" phldr="1"/>
      <dgm:spPr/>
      <dgm:t>
        <a:bodyPr/>
        <a:lstStyle/>
        <a:p>
          <a:endParaRPr lang="en-US"/>
        </a:p>
      </dgm:t>
    </dgm:pt>
    <dgm:pt modelId="{7BA6B3D2-423B-4DEB-97D7-6C5A202CE1BC}">
      <dgm:prSet phldrT="[Text]"/>
      <dgm:spPr/>
      <dgm:t>
        <a:bodyPr/>
        <a:lstStyle/>
        <a:p>
          <a:r>
            <a:rPr lang="en-US"/>
            <a:t>Seguridad interior</a:t>
          </a:r>
          <a:endParaRPr lang="en-US" dirty="0"/>
        </a:p>
      </dgm:t>
    </dgm:pt>
    <dgm:pt modelId="{D824BBB3-2C9A-4C4D-8F9B-E94F4DF4DAA3}" type="parTrans" cxnId="{CE84419C-B3E3-4555-8300-5A6A1EB84C21}">
      <dgm:prSet/>
      <dgm:spPr/>
      <dgm:t>
        <a:bodyPr/>
        <a:lstStyle/>
        <a:p>
          <a:endParaRPr lang="en-US"/>
        </a:p>
      </dgm:t>
    </dgm:pt>
    <dgm:pt modelId="{34F8D9B3-0661-437C-901E-B4B9A90D594F}" type="sibTrans" cxnId="{CE84419C-B3E3-4555-8300-5A6A1EB84C21}">
      <dgm:prSet/>
      <dgm:spPr/>
      <dgm:t>
        <a:bodyPr/>
        <a:lstStyle/>
        <a:p>
          <a:endParaRPr lang="en-US"/>
        </a:p>
      </dgm:t>
    </dgm:pt>
    <dgm:pt modelId="{D4DC67A8-2A2D-4325-A978-B6B7BAAE2788}">
      <dgm:prSet phldrT="[Text]"/>
      <dgm:spPr/>
      <dgm:t>
        <a:bodyPr/>
        <a:lstStyle/>
        <a:p>
          <a:r>
            <a:rPr lang="en-IE" i="0"/>
            <a:t>Mejorar la cooperación transfronteriza para colmar las lagunas en la lucha contra la delincuencia grave y el terrorismo en Europa.</a:t>
          </a:r>
          <a:endParaRPr lang="en-US" dirty="0"/>
        </a:p>
      </dgm:t>
    </dgm:pt>
    <dgm:pt modelId="{9CCAE3C9-FC3E-4003-8183-E06122B4CF95}" type="parTrans" cxnId="{9E0C85B2-7F55-49BF-A68B-150D0B8514DA}">
      <dgm:prSet/>
      <dgm:spPr/>
      <dgm:t>
        <a:bodyPr/>
        <a:lstStyle/>
        <a:p>
          <a:endParaRPr lang="en-US"/>
        </a:p>
      </dgm:t>
    </dgm:pt>
    <dgm:pt modelId="{8348C277-654F-4186-A067-62DFFEE21408}" type="sibTrans" cxnId="{9E0C85B2-7F55-49BF-A68B-150D0B8514DA}">
      <dgm:prSet/>
      <dgm:spPr/>
      <dgm:t>
        <a:bodyPr/>
        <a:lstStyle/>
        <a:p>
          <a:endParaRPr lang="en-US"/>
        </a:p>
      </dgm:t>
    </dgm:pt>
    <dgm:pt modelId="{6457B019-6992-4E53-B33D-F2307BA0B359}">
      <dgm:prSet phldrT="[Text]"/>
      <dgm:spPr/>
      <dgm:t>
        <a:bodyPr/>
        <a:lstStyle/>
        <a:p>
          <a:r>
            <a:rPr lang="en-IE" i="0"/>
            <a:t>Un marco más sólido de la Unión Aduanera que nos permita proteger mejor a nuestros ciudadanos y nuestro mercado único.</a:t>
          </a:r>
          <a:endParaRPr lang="en-US" dirty="0"/>
        </a:p>
      </dgm:t>
    </dgm:pt>
    <dgm:pt modelId="{3FD66DCF-0079-4BA0-9981-114CC3A029BA}" type="parTrans" cxnId="{E46E048D-EBD8-499A-86FE-65BF2715C3AC}">
      <dgm:prSet/>
      <dgm:spPr/>
      <dgm:t>
        <a:bodyPr/>
        <a:lstStyle/>
        <a:p>
          <a:endParaRPr lang="en-US"/>
        </a:p>
      </dgm:t>
    </dgm:pt>
    <dgm:pt modelId="{E2941598-B318-4FD8-B9B5-A247E9C15C5E}" type="sibTrans" cxnId="{E46E048D-EBD8-499A-86FE-65BF2715C3AC}">
      <dgm:prSet/>
      <dgm:spPr/>
      <dgm:t>
        <a:bodyPr/>
        <a:lstStyle/>
        <a:p>
          <a:endParaRPr lang="en-US"/>
        </a:p>
      </dgm:t>
    </dgm:pt>
    <dgm:pt modelId="{D251C477-AB35-49C2-A0D1-374D6415368D}">
      <dgm:prSet phldrT="[Text]"/>
      <dgm:spPr/>
      <dgm:t>
        <a:bodyPr/>
        <a:lstStyle/>
        <a:p>
          <a:r>
            <a:rPr lang="en-IE" dirty="0" err="1"/>
            <a:t>Proponer</a:t>
          </a:r>
          <a:r>
            <a:rPr lang="en-IE" dirty="0"/>
            <a:t> un </a:t>
          </a:r>
          <a:r>
            <a:rPr lang="en-IE" dirty="0" err="1"/>
            <a:t>paquete</a:t>
          </a:r>
          <a:r>
            <a:rPr lang="en-IE" dirty="0"/>
            <a:t> </a:t>
          </a:r>
          <a:r>
            <a:rPr lang="en-IE" dirty="0" err="1" smtClean="0"/>
            <a:t>ambicioso</a:t>
          </a:r>
          <a:r>
            <a:rPr lang="en-IE" dirty="0" smtClean="0"/>
            <a:t> </a:t>
          </a:r>
          <a:r>
            <a:rPr lang="en-IE" dirty="0"/>
            <a:t>para </a:t>
          </a:r>
          <a:r>
            <a:rPr lang="en-IE" b="1" u="sng" dirty="0" err="1"/>
            <a:t>reforzar</a:t>
          </a:r>
          <a:r>
            <a:rPr lang="en-IE" b="1" u="sng" dirty="0"/>
            <a:t> la </a:t>
          </a:r>
          <a:r>
            <a:rPr lang="en-IE" b="1" u="sng" dirty="0" err="1"/>
            <a:t>gestión</a:t>
          </a:r>
          <a:r>
            <a:rPr lang="en-IE" b="1" u="sng" dirty="0"/>
            <a:t> de </a:t>
          </a:r>
          <a:r>
            <a:rPr lang="en-IE" b="1" u="sng" dirty="0" err="1"/>
            <a:t>los</a:t>
          </a:r>
          <a:r>
            <a:rPr lang="en-IE" b="1" u="sng" dirty="0"/>
            <a:t> </a:t>
          </a:r>
          <a:r>
            <a:rPr lang="en-IE" b="1" u="sng" dirty="0" err="1"/>
            <a:t>riesgos</a:t>
          </a:r>
          <a:r>
            <a:rPr lang="en-IE" b="1" u="sng" dirty="0"/>
            <a:t> </a:t>
          </a:r>
          <a:r>
            <a:rPr lang="en-IE" b="1" u="sng" dirty="0" err="1"/>
            <a:t>aduaneros</a:t>
          </a:r>
          <a:r>
            <a:rPr lang="en-IE" b="1" u="sng" dirty="0"/>
            <a:t> y </a:t>
          </a:r>
          <a:r>
            <a:rPr lang="en-IE" b="1" u="sng" dirty="0" err="1" smtClean="0"/>
            <a:t>apoyar</a:t>
          </a:r>
          <a:r>
            <a:rPr lang="en-IE" b="1" u="sng" dirty="0" smtClean="0"/>
            <a:t> </a:t>
          </a:r>
          <a:r>
            <a:rPr lang="en-IE" b="1" u="sng" dirty="0" err="1" smtClean="0"/>
            <a:t>unos</a:t>
          </a:r>
          <a:r>
            <a:rPr lang="en-IE" b="1" u="sng" dirty="0" smtClean="0"/>
            <a:t> </a:t>
          </a:r>
          <a:r>
            <a:rPr lang="en-IE" b="1" u="sng" dirty="0" err="1" smtClean="0"/>
            <a:t>controles</a:t>
          </a:r>
          <a:r>
            <a:rPr lang="en-IE" b="1" u="sng" dirty="0" smtClean="0"/>
            <a:t> </a:t>
          </a:r>
          <a:r>
            <a:rPr lang="en-IE" b="1" u="sng" dirty="0" err="1" smtClean="0"/>
            <a:t>eficaces</a:t>
          </a:r>
          <a:r>
            <a:rPr lang="en-IE" b="1" u="sng" dirty="0" smtClean="0"/>
            <a:t> </a:t>
          </a:r>
          <a:r>
            <a:rPr lang="en-IE" dirty="0" err="1"/>
            <a:t>por</a:t>
          </a:r>
          <a:r>
            <a:rPr lang="en-IE" dirty="0"/>
            <a:t> parte de </a:t>
          </a:r>
          <a:r>
            <a:rPr lang="en-IE" dirty="0" err="1"/>
            <a:t>los</a:t>
          </a:r>
          <a:r>
            <a:rPr lang="en-IE" dirty="0"/>
            <a:t> </a:t>
          </a:r>
          <a:r>
            <a:rPr lang="en-IE" dirty="0" err="1"/>
            <a:t>Estados</a:t>
          </a:r>
          <a:r>
            <a:rPr lang="en-IE" dirty="0"/>
            <a:t> </a:t>
          </a:r>
          <a:r>
            <a:rPr lang="en-IE" dirty="0" err="1"/>
            <a:t>miembros</a:t>
          </a:r>
          <a:endParaRPr lang="en-US" dirty="0"/>
        </a:p>
      </dgm:t>
    </dgm:pt>
    <dgm:pt modelId="{EB6541D8-1E61-46AD-ACA8-4B67788863C8}" type="parTrans" cxnId="{F45CABE9-C14B-4337-9723-2C6EC57680B2}">
      <dgm:prSet/>
      <dgm:spPr/>
      <dgm:t>
        <a:bodyPr/>
        <a:lstStyle/>
        <a:p>
          <a:endParaRPr lang="en-US"/>
        </a:p>
      </dgm:t>
    </dgm:pt>
    <dgm:pt modelId="{4E2DD22B-9439-4A6E-89D2-848CA1D2B4A6}" type="sibTrans" cxnId="{F45CABE9-C14B-4337-9723-2C6EC57680B2}">
      <dgm:prSet/>
      <dgm:spPr/>
      <dgm:t>
        <a:bodyPr/>
        <a:lstStyle/>
        <a:p>
          <a:endParaRPr lang="en-US"/>
        </a:p>
      </dgm:t>
    </dgm:pt>
    <dgm:pt modelId="{7ED83861-6A1F-4FC3-BAFA-C205576FD181}">
      <dgm:prSet phldrT="[Text]"/>
      <dgm:spPr/>
      <dgm:t>
        <a:bodyPr/>
        <a:lstStyle/>
        <a:p>
          <a:r>
            <a:rPr lang="en-IE" i="0"/>
            <a:t>Mayor autoridad para la Fiscalía Europea en términos de terrorismo transfronterizo</a:t>
          </a:r>
          <a:endParaRPr lang="en-US" dirty="0"/>
        </a:p>
      </dgm:t>
    </dgm:pt>
    <dgm:pt modelId="{C46C3CE1-72F3-4436-8D8E-993ABE078AB1}" type="parTrans" cxnId="{D17CF78E-05D9-4238-B1D4-056E4DC6B4F4}">
      <dgm:prSet/>
      <dgm:spPr/>
      <dgm:t>
        <a:bodyPr/>
        <a:lstStyle/>
        <a:p>
          <a:endParaRPr lang="en-US"/>
        </a:p>
      </dgm:t>
    </dgm:pt>
    <dgm:pt modelId="{8BA3E064-3392-44AD-9811-51A4443F3123}" type="sibTrans" cxnId="{D17CF78E-05D9-4238-B1D4-056E4DC6B4F4}">
      <dgm:prSet/>
      <dgm:spPr/>
      <dgm:t>
        <a:bodyPr/>
        <a:lstStyle/>
        <a:p>
          <a:endParaRPr lang="en-US"/>
        </a:p>
      </dgm:t>
    </dgm:pt>
    <dgm:pt modelId="{344088E5-3E9B-41C3-8BFD-BF9CE684E133}">
      <dgm:prSet phldrT="[Text]"/>
      <dgm:spPr/>
      <dgm:t>
        <a:bodyPr/>
        <a:lstStyle/>
        <a:p>
          <a:r>
            <a:rPr lang="en-IE" b="0"/>
            <a:t>Centrar nuestra </a:t>
          </a:r>
          <a:r>
            <a:rPr lang="en-IE" b="0" u="sng"/>
            <a:t>cooperación para el desarrollo </a:t>
          </a:r>
          <a:r>
            <a:rPr lang="en-IE" b="0"/>
            <a:t>en la mejora de las perspectivas de las mujeres y los hombres jóvenes en sus países de origen</a:t>
          </a:r>
          <a:endParaRPr lang="en-US" dirty="0"/>
        </a:p>
      </dgm:t>
    </dgm:pt>
    <dgm:pt modelId="{3B54D216-7056-444C-B277-150A36334F31}" type="parTrans" cxnId="{6995FCDE-6550-407C-8E4E-B7EC05D65020}">
      <dgm:prSet/>
      <dgm:spPr/>
      <dgm:t>
        <a:bodyPr/>
        <a:lstStyle/>
        <a:p>
          <a:endParaRPr lang="en-US"/>
        </a:p>
      </dgm:t>
    </dgm:pt>
    <dgm:pt modelId="{A0BEEEA8-D6AF-4940-9FBF-4550457F5759}" type="sibTrans" cxnId="{6995FCDE-6550-407C-8E4E-B7EC05D65020}">
      <dgm:prSet/>
      <dgm:spPr/>
      <dgm:t>
        <a:bodyPr/>
        <a:lstStyle/>
        <a:p>
          <a:endParaRPr lang="en-US"/>
        </a:p>
      </dgm:t>
    </dgm:pt>
    <dgm:pt modelId="{A4AEBEBB-4669-44C4-8154-C4AA2DFBEE42}" type="pres">
      <dgm:prSet presAssocID="{844EF0BC-B674-4EC6-9E89-782A37A2F5F0}" presName="Name0" presStyleCnt="0">
        <dgm:presLayoutVars>
          <dgm:chPref val="1"/>
          <dgm:dir/>
          <dgm:animOne val="branch"/>
          <dgm:animLvl val="lvl"/>
          <dgm:resizeHandles/>
        </dgm:presLayoutVars>
      </dgm:prSet>
      <dgm:spPr/>
      <dgm:t>
        <a:bodyPr/>
        <a:lstStyle/>
        <a:p>
          <a:endParaRPr lang="en-US"/>
        </a:p>
      </dgm:t>
    </dgm:pt>
    <dgm:pt modelId="{1CF21176-8F9A-4E95-A090-14DBB5E0C7A8}" type="pres">
      <dgm:prSet presAssocID="{7BA6B3D2-423B-4DEB-97D7-6C5A202CE1BC}" presName="vertOne" presStyleCnt="0"/>
      <dgm:spPr/>
    </dgm:pt>
    <dgm:pt modelId="{292D9D93-2F26-41E5-9ABA-D6548F59415B}" type="pres">
      <dgm:prSet presAssocID="{7BA6B3D2-423B-4DEB-97D7-6C5A202CE1BC}" presName="txOne" presStyleLbl="node0" presStyleIdx="0" presStyleCnt="1">
        <dgm:presLayoutVars>
          <dgm:chPref val="3"/>
        </dgm:presLayoutVars>
      </dgm:prSet>
      <dgm:spPr/>
      <dgm:t>
        <a:bodyPr/>
        <a:lstStyle/>
        <a:p>
          <a:endParaRPr lang="en-US"/>
        </a:p>
      </dgm:t>
    </dgm:pt>
    <dgm:pt modelId="{F5F29CF7-760C-470A-ABA4-58A8597FBFAC}" type="pres">
      <dgm:prSet presAssocID="{7BA6B3D2-423B-4DEB-97D7-6C5A202CE1BC}" presName="parTransOne" presStyleCnt="0"/>
      <dgm:spPr/>
    </dgm:pt>
    <dgm:pt modelId="{ABB33B84-B540-4A53-B1B8-C2972C2E494E}" type="pres">
      <dgm:prSet presAssocID="{7BA6B3D2-423B-4DEB-97D7-6C5A202CE1BC}" presName="horzOne" presStyleCnt="0"/>
      <dgm:spPr/>
    </dgm:pt>
    <dgm:pt modelId="{8844B2CB-8BFD-4B8B-AF39-6D50A52CB158}" type="pres">
      <dgm:prSet presAssocID="{D4DC67A8-2A2D-4325-A978-B6B7BAAE2788}" presName="vertTwo" presStyleCnt="0"/>
      <dgm:spPr/>
    </dgm:pt>
    <dgm:pt modelId="{DE93D5A0-3A0D-49E8-98E3-0113977C129B}" type="pres">
      <dgm:prSet presAssocID="{D4DC67A8-2A2D-4325-A978-B6B7BAAE2788}" presName="txTwo" presStyleLbl="node2" presStyleIdx="0" presStyleCnt="2">
        <dgm:presLayoutVars>
          <dgm:chPref val="3"/>
        </dgm:presLayoutVars>
      </dgm:prSet>
      <dgm:spPr/>
      <dgm:t>
        <a:bodyPr/>
        <a:lstStyle/>
        <a:p>
          <a:endParaRPr lang="en-US"/>
        </a:p>
      </dgm:t>
    </dgm:pt>
    <dgm:pt modelId="{00468399-E3D9-4651-960F-81A1236DC074}" type="pres">
      <dgm:prSet presAssocID="{D4DC67A8-2A2D-4325-A978-B6B7BAAE2788}" presName="parTransTwo" presStyleCnt="0"/>
      <dgm:spPr/>
    </dgm:pt>
    <dgm:pt modelId="{B5B12296-45D9-4E21-83D2-5BEA59A97202}" type="pres">
      <dgm:prSet presAssocID="{D4DC67A8-2A2D-4325-A978-B6B7BAAE2788}" presName="horzTwo" presStyleCnt="0"/>
      <dgm:spPr/>
    </dgm:pt>
    <dgm:pt modelId="{2A952508-8CD8-4DB6-99BD-C7A5706A0BE7}" type="pres">
      <dgm:prSet presAssocID="{6457B019-6992-4E53-B33D-F2307BA0B359}" presName="vertThree" presStyleCnt="0"/>
      <dgm:spPr/>
    </dgm:pt>
    <dgm:pt modelId="{9FBE3611-7C1B-402D-B28D-78D1509007D5}" type="pres">
      <dgm:prSet presAssocID="{6457B019-6992-4E53-B33D-F2307BA0B359}" presName="txThree" presStyleLbl="node3" presStyleIdx="0" presStyleCnt="3">
        <dgm:presLayoutVars>
          <dgm:chPref val="3"/>
        </dgm:presLayoutVars>
      </dgm:prSet>
      <dgm:spPr/>
      <dgm:t>
        <a:bodyPr/>
        <a:lstStyle/>
        <a:p>
          <a:endParaRPr lang="en-US"/>
        </a:p>
      </dgm:t>
    </dgm:pt>
    <dgm:pt modelId="{9A52AFF9-D992-4F1F-905F-AF4750BF4771}" type="pres">
      <dgm:prSet presAssocID="{6457B019-6992-4E53-B33D-F2307BA0B359}" presName="horzThree" presStyleCnt="0"/>
      <dgm:spPr/>
    </dgm:pt>
    <dgm:pt modelId="{71915450-284C-4D9E-ACAD-D7DCE8DD4290}" type="pres">
      <dgm:prSet presAssocID="{E2941598-B318-4FD8-B9B5-A247E9C15C5E}" presName="sibSpaceThree" presStyleCnt="0"/>
      <dgm:spPr/>
    </dgm:pt>
    <dgm:pt modelId="{7B5D1425-4096-457F-BF83-B53CBC5A1E6A}" type="pres">
      <dgm:prSet presAssocID="{D251C477-AB35-49C2-A0D1-374D6415368D}" presName="vertThree" presStyleCnt="0"/>
      <dgm:spPr/>
    </dgm:pt>
    <dgm:pt modelId="{6926FB24-EBD6-4F66-A71D-B4F6D17E4DDC}" type="pres">
      <dgm:prSet presAssocID="{D251C477-AB35-49C2-A0D1-374D6415368D}" presName="txThree" presStyleLbl="node3" presStyleIdx="1" presStyleCnt="3">
        <dgm:presLayoutVars>
          <dgm:chPref val="3"/>
        </dgm:presLayoutVars>
      </dgm:prSet>
      <dgm:spPr/>
      <dgm:t>
        <a:bodyPr/>
        <a:lstStyle/>
        <a:p>
          <a:endParaRPr lang="en-US"/>
        </a:p>
      </dgm:t>
    </dgm:pt>
    <dgm:pt modelId="{BDDAB2A9-A460-43E7-9CED-9BAFFB153F10}" type="pres">
      <dgm:prSet presAssocID="{D251C477-AB35-49C2-A0D1-374D6415368D}" presName="horzThree" presStyleCnt="0"/>
      <dgm:spPr/>
    </dgm:pt>
    <dgm:pt modelId="{329DA863-95EF-4971-AA33-FA04E846E913}" type="pres">
      <dgm:prSet presAssocID="{8348C277-654F-4186-A067-62DFFEE21408}" presName="sibSpaceTwo" presStyleCnt="0"/>
      <dgm:spPr/>
    </dgm:pt>
    <dgm:pt modelId="{F4814DFA-F4B6-45B8-93AD-67644B9DC328}" type="pres">
      <dgm:prSet presAssocID="{7ED83861-6A1F-4FC3-BAFA-C205576FD181}" presName="vertTwo" presStyleCnt="0"/>
      <dgm:spPr/>
    </dgm:pt>
    <dgm:pt modelId="{498007B5-4A34-46EC-82DD-E4292B008B51}" type="pres">
      <dgm:prSet presAssocID="{7ED83861-6A1F-4FC3-BAFA-C205576FD181}" presName="txTwo" presStyleLbl="node2" presStyleIdx="1" presStyleCnt="2">
        <dgm:presLayoutVars>
          <dgm:chPref val="3"/>
        </dgm:presLayoutVars>
      </dgm:prSet>
      <dgm:spPr/>
      <dgm:t>
        <a:bodyPr/>
        <a:lstStyle/>
        <a:p>
          <a:endParaRPr lang="en-US"/>
        </a:p>
      </dgm:t>
    </dgm:pt>
    <dgm:pt modelId="{17FB4F90-7D73-4B74-91AE-3655BB7BB321}" type="pres">
      <dgm:prSet presAssocID="{7ED83861-6A1F-4FC3-BAFA-C205576FD181}" presName="parTransTwo" presStyleCnt="0"/>
      <dgm:spPr/>
    </dgm:pt>
    <dgm:pt modelId="{5C66FA9D-BB2D-4C42-BEA4-15194C7784CA}" type="pres">
      <dgm:prSet presAssocID="{7ED83861-6A1F-4FC3-BAFA-C205576FD181}" presName="horzTwo" presStyleCnt="0"/>
      <dgm:spPr/>
    </dgm:pt>
    <dgm:pt modelId="{3EACDD44-DFCD-420B-8373-7F78A47E19DB}" type="pres">
      <dgm:prSet presAssocID="{344088E5-3E9B-41C3-8BFD-BF9CE684E133}" presName="vertThree" presStyleCnt="0"/>
      <dgm:spPr/>
    </dgm:pt>
    <dgm:pt modelId="{0592AA1F-22DD-4E43-B688-9DDA265231A4}" type="pres">
      <dgm:prSet presAssocID="{344088E5-3E9B-41C3-8BFD-BF9CE684E133}" presName="txThree" presStyleLbl="node3" presStyleIdx="2" presStyleCnt="3">
        <dgm:presLayoutVars>
          <dgm:chPref val="3"/>
        </dgm:presLayoutVars>
      </dgm:prSet>
      <dgm:spPr/>
      <dgm:t>
        <a:bodyPr/>
        <a:lstStyle/>
        <a:p>
          <a:endParaRPr lang="en-US"/>
        </a:p>
      </dgm:t>
    </dgm:pt>
    <dgm:pt modelId="{5C155400-7EDE-47B3-A4A6-DF3117AEA74D}" type="pres">
      <dgm:prSet presAssocID="{344088E5-3E9B-41C3-8BFD-BF9CE684E133}" presName="horzThree" presStyleCnt="0"/>
      <dgm:spPr/>
    </dgm:pt>
  </dgm:ptLst>
  <dgm:cxnLst>
    <dgm:cxn modelId="{E17EC767-3EBF-4B53-8206-84955856D179}" type="presOf" srcId="{D4DC67A8-2A2D-4325-A978-B6B7BAAE2788}" destId="{DE93D5A0-3A0D-49E8-98E3-0113977C129B}" srcOrd="0" destOrd="0" presId="urn:microsoft.com/office/officeart/2005/8/layout/hierarchy4"/>
    <dgm:cxn modelId="{F4C35661-B0A5-4203-B214-C9B21990ED17}" type="presOf" srcId="{7ED83861-6A1F-4FC3-BAFA-C205576FD181}" destId="{498007B5-4A34-46EC-82DD-E4292B008B51}" srcOrd="0" destOrd="0" presId="urn:microsoft.com/office/officeart/2005/8/layout/hierarchy4"/>
    <dgm:cxn modelId="{2D873006-4784-4354-8182-83596D7A803E}" type="presOf" srcId="{7BA6B3D2-423B-4DEB-97D7-6C5A202CE1BC}" destId="{292D9D93-2F26-41E5-9ABA-D6548F59415B}" srcOrd="0" destOrd="0" presId="urn:microsoft.com/office/officeart/2005/8/layout/hierarchy4"/>
    <dgm:cxn modelId="{A415DA82-802A-4BDE-96B4-C948C36B771D}" type="presOf" srcId="{844EF0BC-B674-4EC6-9E89-782A37A2F5F0}" destId="{A4AEBEBB-4669-44C4-8154-C4AA2DFBEE42}" srcOrd="0" destOrd="0" presId="urn:microsoft.com/office/officeart/2005/8/layout/hierarchy4"/>
    <dgm:cxn modelId="{D17CF78E-05D9-4238-B1D4-056E4DC6B4F4}" srcId="{7BA6B3D2-423B-4DEB-97D7-6C5A202CE1BC}" destId="{7ED83861-6A1F-4FC3-BAFA-C205576FD181}" srcOrd="1" destOrd="0" parTransId="{C46C3CE1-72F3-4436-8D8E-993ABE078AB1}" sibTransId="{8BA3E064-3392-44AD-9811-51A4443F3123}"/>
    <dgm:cxn modelId="{CE84419C-B3E3-4555-8300-5A6A1EB84C21}" srcId="{844EF0BC-B674-4EC6-9E89-782A37A2F5F0}" destId="{7BA6B3D2-423B-4DEB-97D7-6C5A202CE1BC}" srcOrd="0" destOrd="0" parTransId="{D824BBB3-2C9A-4C4D-8F9B-E94F4DF4DAA3}" sibTransId="{34F8D9B3-0661-437C-901E-B4B9A90D594F}"/>
    <dgm:cxn modelId="{8257D36C-29EB-476A-A740-9569A457DD56}" type="presOf" srcId="{344088E5-3E9B-41C3-8BFD-BF9CE684E133}" destId="{0592AA1F-22DD-4E43-B688-9DDA265231A4}" srcOrd="0" destOrd="0" presId="urn:microsoft.com/office/officeart/2005/8/layout/hierarchy4"/>
    <dgm:cxn modelId="{F45CABE9-C14B-4337-9723-2C6EC57680B2}" srcId="{D4DC67A8-2A2D-4325-A978-B6B7BAAE2788}" destId="{D251C477-AB35-49C2-A0D1-374D6415368D}" srcOrd="1" destOrd="0" parTransId="{EB6541D8-1E61-46AD-ACA8-4B67788863C8}" sibTransId="{4E2DD22B-9439-4A6E-89D2-848CA1D2B4A6}"/>
    <dgm:cxn modelId="{B41DDE77-3557-43DE-8058-B5353BCCE72E}" type="presOf" srcId="{6457B019-6992-4E53-B33D-F2307BA0B359}" destId="{9FBE3611-7C1B-402D-B28D-78D1509007D5}" srcOrd="0" destOrd="0" presId="urn:microsoft.com/office/officeart/2005/8/layout/hierarchy4"/>
    <dgm:cxn modelId="{9E0C85B2-7F55-49BF-A68B-150D0B8514DA}" srcId="{7BA6B3D2-423B-4DEB-97D7-6C5A202CE1BC}" destId="{D4DC67A8-2A2D-4325-A978-B6B7BAAE2788}" srcOrd="0" destOrd="0" parTransId="{9CCAE3C9-FC3E-4003-8183-E06122B4CF95}" sibTransId="{8348C277-654F-4186-A067-62DFFEE21408}"/>
    <dgm:cxn modelId="{6995FCDE-6550-407C-8E4E-B7EC05D65020}" srcId="{7ED83861-6A1F-4FC3-BAFA-C205576FD181}" destId="{344088E5-3E9B-41C3-8BFD-BF9CE684E133}" srcOrd="0" destOrd="0" parTransId="{3B54D216-7056-444C-B277-150A36334F31}" sibTransId="{A0BEEEA8-D6AF-4940-9FBF-4550457F5759}"/>
    <dgm:cxn modelId="{0133489E-5D72-4CEA-ACE5-4470FDB3A882}" type="presOf" srcId="{D251C477-AB35-49C2-A0D1-374D6415368D}" destId="{6926FB24-EBD6-4F66-A71D-B4F6D17E4DDC}" srcOrd="0" destOrd="0" presId="urn:microsoft.com/office/officeart/2005/8/layout/hierarchy4"/>
    <dgm:cxn modelId="{E46E048D-EBD8-499A-86FE-65BF2715C3AC}" srcId="{D4DC67A8-2A2D-4325-A978-B6B7BAAE2788}" destId="{6457B019-6992-4E53-B33D-F2307BA0B359}" srcOrd="0" destOrd="0" parTransId="{3FD66DCF-0079-4BA0-9981-114CC3A029BA}" sibTransId="{E2941598-B318-4FD8-B9B5-A247E9C15C5E}"/>
    <dgm:cxn modelId="{287CD6F4-E7E5-4E96-8705-4BE68D50653A}" type="presParOf" srcId="{A4AEBEBB-4669-44C4-8154-C4AA2DFBEE42}" destId="{1CF21176-8F9A-4E95-A090-14DBB5E0C7A8}" srcOrd="0" destOrd="0" presId="urn:microsoft.com/office/officeart/2005/8/layout/hierarchy4"/>
    <dgm:cxn modelId="{4E8BEFBA-FB41-4401-82F1-E16DAF9F0585}" type="presParOf" srcId="{1CF21176-8F9A-4E95-A090-14DBB5E0C7A8}" destId="{292D9D93-2F26-41E5-9ABA-D6548F59415B}" srcOrd="0" destOrd="0" presId="urn:microsoft.com/office/officeart/2005/8/layout/hierarchy4"/>
    <dgm:cxn modelId="{B3FF3CE7-3002-4D56-97EB-4F763212A7D1}" type="presParOf" srcId="{1CF21176-8F9A-4E95-A090-14DBB5E0C7A8}" destId="{F5F29CF7-760C-470A-ABA4-58A8597FBFAC}" srcOrd="1" destOrd="0" presId="urn:microsoft.com/office/officeart/2005/8/layout/hierarchy4"/>
    <dgm:cxn modelId="{5B6BFD07-E62F-4347-A80E-7D5669712A26}" type="presParOf" srcId="{1CF21176-8F9A-4E95-A090-14DBB5E0C7A8}" destId="{ABB33B84-B540-4A53-B1B8-C2972C2E494E}" srcOrd="2" destOrd="0" presId="urn:microsoft.com/office/officeart/2005/8/layout/hierarchy4"/>
    <dgm:cxn modelId="{9775847D-37E4-42B7-A770-F5AC92A07A52}" type="presParOf" srcId="{ABB33B84-B540-4A53-B1B8-C2972C2E494E}" destId="{8844B2CB-8BFD-4B8B-AF39-6D50A52CB158}" srcOrd="0" destOrd="0" presId="urn:microsoft.com/office/officeart/2005/8/layout/hierarchy4"/>
    <dgm:cxn modelId="{2EEF6310-215B-45A6-ABCD-274A37105374}" type="presParOf" srcId="{8844B2CB-8BFD-4B8B-AF39-6D50A52CB158}" destId="{DE93D5A0-3A0D-49E8-98E3-0113977C129B}" srcOrd="0" destOrd="0" presId="urn:microsoft.com/office/officeart/2005/8/layout/hierarchy4"/>
    <dgm:cxn modelId="{7619351B-91F7-41A2-BA38-A250890C7081}" type="presParOf" srcId="{8844B2CB-8BFD-4B8B-AF39-6D50A52CB158}" destId="{00468399-E3D9-4651-960F-81A1236DC074}" srcOrd="1" destOrd="0" presId="urn:microsoft.com/office/officeart/2005/8/layout/hierarchy4"/>
    <dgm:cxn modelId="{3632147E-0CBD-4494-86BF-7ECB7A6A73E5}" type="presParOf" srcId="{8844B2CB-8BFD-4B8B-AF39-6D50A52CB158}" destId="{B5B12296-45D9-4E21-83D2-5BEA59A97202}" srcOrd="2" destOrd="0" presId="urn:microsoft.com/office/officeart/2005/8/layout/hierarchy4"/>
    <dgm:cxn modelId="{FF5F4E12-EBA8-44F0-9EBE-60260E669EA1}" type="presParOf" srcId="{B5B12296-45D9-4E21-83D2-5BEA59A97202}" destId="{2A952508-8CD8-4DB6-99BD-C7A5706A0BE7}" srcOrd="0" destOrd="0" presId="urn:microsoft.com/office/officeart/2005/8/layout/hierarchy4"/>
    <dgm:cxn modelId="{F3627811-AE68-4B64-A74E-A922792674D3}" type="presParOf" srcId="{2A952508-8CD8-4DB6-99BD-C7A5706A0BE7}" destId="{9FBE3611-7C1B-402D-B28D-78D1509007D5}" srcOrd="0" destOrd="0" presId="urn:microsoft.com/office/officeart/2005/8/layout/hierarchy4"/>
    <dgm:cxn modelId="{749AAD7B-07D0-41C6-9D90-532A9320367B}" type="presParOf" srcId="{2A952508-8CD8-4DB6-99BD-C7A5706A0BE7}" destId="{9A52AFF9-D992-4F1F-905F-AF4750BF4771}" srcOrd="1" destOrd="0" presId="urn:microsoft.com/office/officeart/2005/8/layout/hierarchy4"/>
    <dgm:cxn modelId="{78875509-5A46-42B3-B2E8-D7F5E2628714}" type="presParOf" srcId="{B5B12296-45D9-4E21-83D2-5BEA59A97202}" destId="{71915450-284C-4D9E-ACAD-D7DCE8DD4290}" srcOrd="1" destOrd="0" presId="urn:microsoft.com/office/officeart/2005/8/layout/hierarchy4"/>
    <dgm:cxn modelId="{A85B080B-4DEE-489E-B24F-FD6E2B4089D6}" type="presParOf" srcId="{B5B12296-45D9-4E21-83D2-5BEA59A97202}" destId="{7B5D1425-4096-457F-BF83-B53CBC5A1E6A}" srcOrd="2" destOrd="0" presId="urn:microsoft.com/office/officeart/2005/8/layout/hierarchy4"/>
    <dgm:cxn modelId="{D0CD1423-359F-4A5E-9C35-FE75A5B66CCE}" type="presParOf" srcId="{7B5D1425-4096-457F-BF83-B53CBC5A1E6A}" destId="{6926FB24-EBD6-4F66-A71D-B4F6D17E4DDC}" srcOrd="0" destOrd="0" presId="urn:microsoft.com/office/officeart/2005/8/layout/hierarchy4"/>
    <dgm:cxn modelId="{94D6138E-7EDD-438A-A3BD-94305173034B}" type="presParOf" srcId="{7B5D1425-4096-457F-BF83-B53CBC5A1E6A}" destId="{BDDAB2A9-A460-43E7-9CED-9BAFFB153F10}" srcOrd="1" destOrd="0" presId="urn:microsoft.com/office/officeart/2005/8/layout/hierarchy4"/>
    <dgm:cxn modelId="{52D9CF16-C164-4438-82EC-635BFEF66CB7}" type="presParOf" srcId="{ABB33B84-B540-4A53-B1B8-C2972C2E494E}" destId="{329DA863-95EF-4971-AA33-FA04E846E913}" srcOrd="1" destOrd="0" presId="urn:microsoft.com/office/officeart/2005/8/layout/hierarchy4"/>
    <dgm:cxn modelId="{F1041AFD-FD49-4D6C-87EF-113072868C16}" type="presParOf" srcId="{ABB33B84-B540-4A53-B1B8-C2972C2E494E}" destId="{F4814DFA-F4B6-45B8-93AD-67644B9DC328}" srcOrd="2" destOrd="0" presId="urn:microsoft.com/office/officeart/2005/8/layout/hierarchy4"/>
    <dgm:cxn modelId="{707B7989-8440-4182-9233-D624340959E2}" type="presParOf" srcId="{F4814DFA-F4B6-45B8-93AD-67644B9DC328}" destId="{498007B5-4A34-46EC-82DD-E4292B008B51}" srcOrd="0" destOrd="0" presId="urn:microsoft.com/office/officeart/2005/8/layout/hierarchy4"/>
    <dgm:cxn modelId="{494E6981-52BE-461F-BDD3-9C52CBCC04A0}" type="presParOf" srcId="{F4814DFA-F4B6-45B8-93AD-67644B9DC328}" destId="{17FB4F90-7D73-4B74-91AE-3655BB7BB321}" srcOrd="1" destOrd="0" presId="urn:microsoft.com/office/officeart/2005/8/layout/hierarchy4"/>
    <dgm:cxn modelId="{D8F0A223-E43D-499E-BB34-1D6B35903EB0}" type="presParOf" srcId="{F4814DFA-F4B6-45B8-93AD-67644B9DC328}" destId="{5C66FA9D-BB2D-4C42-BEA4-15194C7784CA}" srcOrd="2" destOrd="0" presId="urn:microsoft.com/office/officeart/2005/8/layout/hierarchy4"/>
    <dgm:cxn modelId="{66B12A3E-E9C9-4F7B-80BF-8CF650FCE41C}" type="presParOf" srcId="{5C66FA9D-BB2D-4C42-BEA4-15194C7784CA}" destId="{3EACDD44-DFCD-420B-8373-7F78A47E19DB}" srcOrd="0" destOrd="0" presId="urn:microsoft.com/office/officeart/2005/8/layout/hierarchy4"/>
    <dgm:cxn modelId="{AC064B5C-1A54-40D3-8A1A-07D15721D766}" type="presParOf" srcId="{3EACDD44-DFCD-420B-8373-7F78A47E19DB}" destId="{0592AA1F-22DD-4E43-B688-9DDA265231A4}" srcOrd="0" destOrd="0" presId="urn:microsoft.com/office/officeart/2005/8/layout/hierarchy4"/>
    <dgm:cxn modelId="{C327354F-1987-4F93-9A29-5CF06245BD39}" type="presParOf" srcId="{3EACDD44-DFCD-420B-8373-7F78A47E19DB}" destId="{5C155400-7EDE-47B3-A4A6-DF3117AEA74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B93D17-1470-4CFF-91C9-AC776C2862B6}"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n-US"/>
        </a:p>
      </dgm:t>
    </dgm:pt>
    <dgm:pt modelId="{7E3E5599-2E51-4C27-B705-7B28ECFDE23F}">
      <dgm:prSet phldrT="[Text]" custT="1"/>
      <dgm:spPr/>
      <dgm:t>
        <a:bodyPr/>
        <a:lstStyle/>
        <a:p>
          <a:r>
            <a:rPr lang="en-US" sz="900" dirty="0" smtClean="0"/>
            <a:t>1.Fondo </a:t>
          </a:r>
          <a:r>
            <a:rPr lang="en-US" sz="900" dirty="0"/>
            <a:t>de </a:t>
          </a:r>
          <a:r>
            <a:rPr lang="en-US" sz="900" dirty="0" err="1"/>
            <a:t>transición</a:t>
          </a:r>
          <a:r>
            <a:rPr lang="en-US" sz="900" dirty="0"/>
            <a:t> </a:t>
          </a:r>
          <a:r>
            <a:rPr lang="en-US" sz="900" dirty="0" err="1"/>
            <a:t>justa</a:t>
          </a:r>
          <a:endParaRPr lang="en-US" sz="900" dirty="0"/>
        </a:p>
      </dgm:t>
    </dgm:pt>
    <dgm:pt modelId="{BCBD4E24-F87A-495F-80D0-1757A4D6D469}" type="parTrans" cxnId="{38FACE8D-7234-4E13-8C5B-AEEF4A8088EE}">
      <dgm:prSet/>
      <dgm:spPr/>
      <dgm:t>
        <a:bodyPr/>
        <a:lstStyle/>
        <a:p>
          <a:endParaRPr lang="en-US"/>
        </a:p>
      </dgm:t>
    </dgm:pt>
    <dgm:pt modelId="{67D00F1F-086E-4641-AC1D-398A1308EEAB}" type="sibTrans" cxnId="{38FACE8D-7234-4E13-8C5B-AEEF4A8088EE}">
      <dgm:prSet/>
      <dgm:spPr/>
      <dgm:t>
        <a:bodyPr/>
        <a:lstStyle/>
        <a:p>
          <a:endParaRPr lang="en-US"/>
        </a:p>
      </dgm:t>
    </dgm:pt>
    <dgm:pt modelId="{93E9A2D5-958C-4616-8EDC-A6BE9141351E}">
      <dgm:prSet phldrT="[Text]" custT="1"/>
      <dgm:spPr/>
      <dgm:t>
        <a:bodyPr/>
        <a:lstStyle/>
        <a:p>
          <a:r>
            <a:rPr lang="en-US" sz="900" dirty="0"/>
            <a:t> </a:t>
          </a:r>
          <a:r>
            <a:rPr lang="en-US" sz="900" dirty="0" err="1" smtClean="0"/>
            <a:t>Respetará</a:t>
          </a:r>
          <a:r>
            <a:rPr lang="en-US" sz="900" dirty="0" smtClean="0"/>
            <a:t> </a:t>
          </a:r>
          <a:r>
            <a:rPr lang="en-US" sz="900" dirty="0"/>
            <a:t>la </a:t>
          </a:r>
          <a:r>
            <a:rPr lang="en-US" sz="900" dirty="0" err="1"/>
            <a:t>diversidad</a:t>
          </a:r>
          <a:r>
            <a:rPr lang="en-US" sz="900" dirty="0"/>
            <a:t> de </a:t>
          </a:r>
          <a:r>
            <a:rPr lang="en-US" sz="900" dirty="0" smtClean="0"/>
            <a:t>las </a:t>
          </a:r>
          <a:r>
            <a:rPr lang="en-US" sz="900" dirty="0" err="1" smtClean="0"/>
            <a:t>regiones</a:t>
          </a:r>
          <a:r>
            <a:rPr lang="en-US" sz="900" dirty="0" smtClean="0"/>
            <a:t> </a:t>
          </a:r>
          <a:r>
            <a:rPr lang="en-US" sz="900" dirty="0" err="1"/>
            <a:t>europeas</a:t>
          </a:r>
          <a:endParaRPr lang="en-US" sz="900" dirty="0"/>
        </a:p>
      </dgm:t>
    </dgm:pt>
    <dgm:pt modelId="{7B287947-6E94-4179-A46A-C7BAC8D12675}" type="parTrans" cxnId="{938B6201-DFF2-46DE-9A6C-E5E806E42583}">
      <dgm:prSet/>
      <dgm:spPr/>
      <dgm:t>
        <a:bodyPr/>
        <a:lstStyle/>
        <a:p>
          <a:endParaRPr lang="en-US"/>
        </a:p>
      </dgm:t>
    </dgm:pt>
    <dgm:pt modelId="{CDA1B767-E197-4858-935C-E7B004F5215E}" type="sibTrans" cxnId="{938B6201-DFF2-46DE-9A6C-E5E806E42583}">
      <dgm:prSet/>
      <dgm:spPr/>
      <dgm:t>
        <a:bodyPr/>
        <a:lstStyle/>
        <a:p>
          <a:endParaRPr lang="en-US"/>
        </a:p>
      </dgm:t>
    </dgm:pt>
    <dgm:pt modelId="{EFEEEEED-4AE4-4B02-83F4-04C2E11AEE8E}">
      <dgm:prSet phldrT="[Text]" custT="1"/>
      <dgm:spPr/>
      <dgm:t>
        <a:bodyPr/>
        <a:lstStyle/>
        <a:p>
          <a:r>
            <a:rPr lang="en-US" sz="900" dirty="0" smtClean="0"/>
            <a:t>3. Plan </a:t>
          </a:r>
          <a:r>
            <a:rPr lang="en-US" sz="900" dirty="0" err="1" smtClean="0"/>
            <a:t>Europeo</a:t>
          </a:r>
          <a:r>
            <a:rPr lang="en-US" sz="900" dirty="0" smtClean="0"/>
            <a:t> de </a:t>
          </a:r>
          <a:r>
            <a:rPr lang="en-US" sz="900" dirty="0" err="1" smtClean="0"/>
            <a:t>de</a:t>
          </a:r>
          <a:r>
            <a:rPr lang="en-US" sz="900" dirty="0" smtClean="0"/>
            <a:t> </a:t>
          </a:r>
          <a:r>
            <a:rPr lang="en-US" sz="900" dirty="0" err="1" smtClean="0"/>
            <a:t>Inversión</a:t>
          </a:r>
          <a:r>
            <a:rPr lang="en-US" sz="900" dirty="0" smtClean="0"/>
            <a:t>  </a:t>
          </a:r>
          <a:r>
            <a:rPr lang="en-US" sz="900" dirty="0" err="1"/>
            <a:t>Sostenible</a:t>
          </a:r>
          <a:endParaRPr lang="en-US" sz="900" dirty="0"/>
        </a:p>
      </dgm:t>
    </dgm:pt>
    <dgm:pt modelId="{FB3A8A19-A5ED-4F02-8F36-69EB6407E470}" type="parTrans" cxnId="{6C35C5E4-F2EA-4106-85FA-B4186CF70D66}">
      <dgm:prSet/>
      <dgm:spPr/>
      <dgm:t>
        <a:bodyPr/>
        <a:lstStyle/>
        <a:p>
          <a:endParaRPr lang="en-US"/>
        </a:p>
      </dgm:t>
    </dgm:pt>
    <dgm:pt modelId="{5411D7AD-5D03-4DCB-B802-4B2A6B03F20E}" type="sibTrans" cxnId="{6C35C5E4-F2EA-4106-85FA-B4186CF70D66}">
      <dgm:prSet/>
      <dgm:spPr/>
      <dgm:t>
        <a:bodyPr/>
        <a:lstStyle/>
        <a:p>
          <a:endParaRPr lang="en-US"/>
        </a:p>
      </dgm:t>
    </dgm:pt>
    <dgm:pt modelId="{0FE207E8-0998-4220-B88A-8C395BC59C4F}">
      <dgm:prSet phldrT="[Text]" custT="1"/>
      <dgm:spPr/>
      <dgm:t>
        <a:bodyPr/>
        <a:lstStyle/>
        <a:p>
          <a:r>
            <a:rPr lang="es-ES" sz="900" i="0" dirty="0">
              <a:sym typeface="Wingdings" panose="05000000000000000000" pitchFamily="2" charset="2"/>
            </a:rPr>
            <a:t>Propuesta de transformar parte del Banco Europeo de Inversiones en el banco climático europeo</a:t>
          </a:r>
          <a:r>
            <a:rPr lang="es-ES" sz="900" i="0" dirty="0" smtClean="0">
              <a:sym typeface="Wingdings" panose="05000000000000000000" pitchFamily="2" charset="2"/>
            </a:rPr>
            <a:t>. Actualmente</a:t>
          </a:r>
          <a:r>
            <a:rPr lang="es-ES" sz="900" i="0" dirty="0">
              <a:sym typeface="Wingdings" panose="05000000000000000000" pitchFamily="2" charset="2"/>
            </a:rPr>
            <a:t>, el BEI destina el 25 % de su </a:t>
          </a:r>
          <a:r>
            <a:rPr lang="es-ES" sz="900" b="1" i="0" dirty="0">
              <a:sym typeface="Wingdings" panose="05000000000000000000" pitchFamily="2" charset="2"/>
            </a:rPr>
            <a:t>financiación total a la inversión </a:t>
          </a:r>
          <a:r>
            <a:rPr lang="es-ES" sz="900" b="1" i="0" dirty="0" smtClean="0">
              <a:sym typeface="Wingdings" panose="05000000000000000000" pitchFamily="2" charset="2"/>
            </a:rPr>
            <a:t>contra el cambio climático. Esta </a:t>
          </a:r>
          <a:r>
            <a:rPr lang="es-ES" sz="900" b="1" i="0" dirty="0">
              <a:sym typeface="Wingdings" panose="05000000000000000000" pitchFamily="2" charset="2"/>
            </a:rPr>
            <a:t>cifra debe </a:t>
          </a:r>
          <a:r>
            <a:rPr lang="es-ES" sz="900" b="1" i="0" dirty="0" smtClean="0">
              <a:sym typeface="Wingdings" panose="05000000000000000000" pitchFamily="2" charset="2"/>
            </a:rPr>
            <a:t>duplicarse </a:t>
          </a:r>
          <a:r>
            <a:rPr lang="es-ES" sz="900" i="0" dirty="0" smtClean="0">
              <a:sym typeface="Wingdings" panose="05000000000000000000" pitchFamily="2" charset="2"/>
            </a:rPr>
            <a:t>de aquí a 2025.</a:t>
          </a:r>
          <a:endParaRPr lang="en-US" sz="900" i="0" dirty="0"/>
        </a:p>
      </dgm:t>
    </dgm:pt>
    <dgm:pt modelId="{269FC620-D02B-420E-BCD9-D3EC19E731EF}" type="parTrans" cxnId="{625B7E73-3288-4C1E-8B98-61F8658ED82C}">
      <dgm:prSet/>
      <dgm:spPr/>
      <dgm:t>
        <a:bodyPr/>
        <a:lstStyle/>
        <a:p>
          <a:endParaRPr lang="en-US"/>
        </a:p>
      </dgm:t>
    </dgm:pt>
    <dgm:pt modelId="{BFF92F37-17CF-408B-B024-93601A0CF0C2}" type="sibTrans" cxnId="{625B7E73-3288-4C1E-8B98-61F8658ED82C}">
      <dgm:prSet/>
      <dgm:spPr/>
      <dgm:t>
        <a:bodyPr/>
        <a:lstStyle/>
        <a:p>
          <a:endParaRPr lang="en-US"/>
        </a:p>
      </dgm:t>
    </dgm:pt>
    <dgm:pt modelId="{D57A04D2-945A-450B-82F5-8B58F4209C77}">
      <dgm:prSet phldrT="[Text]" custT="1"/>
      <dgm:spPr/>
      <dgm:t>
        <a:bodyPr/>
        <a:lstStyle/>
        <a:p>
          <a:r>
            <a:rPr lang="en-US" sz="900" dirty="0" smtClean="0">
              <a:solidFill>
                <a:schemeClr val="bg2">
                  <a:lumMod val="75000"/>
                </a:schemeClr>
              </a:solidFill>
            </a:rPr>
            <a:t>4. </a:t>
          </a:r>
          <a:r>
            <a:rPr lang="en-US" sz="900" dirty="0" err="1" smtClean="0">
              <a:solidFill>
                <a:schemeClr val="bg2">
                  <a:lumMod val="75000"/>
                </a:schemeClr>
              </a:solidFill>
            </a:rPr>
            <a:t>Objetivos</a:t>
          </a:r>
          <a:r>
            <a:rPr lang="en-US" sz="900" dirty="0" smtClean="0">
              <a:solidFill>
                <a:schemeClr val="bg2">
                  <a:lumMod val="75000"/>
                </a:schemeClr>
              </a:solidFill>
            </a:rPr>
            <a:t> </a:t>
          </a:r>
          <a:r>
            <a:rPr lang="en-US" sz="900" dirty="0" err="1">
              <a:solidFill>
                <a:schemeClr val="bg2">
                  <a:lumMod val="75000"/>
                </a:schemeClr>
              </a:solidFill>
            </a:rPr>
            <a:t>más</a:t>
          </a:r>
          <a:r>
            <a:rPr lang="en-US" sz="900" dirty="0">
              <a:solidFill>
                <a:schemeClr val="bg2">
                  <a:lumMod val="75000"/>
                </a:schemeClr>
              </a:solidFill>
            </a:rPr>
            <a:t> </a:t>
          </a:r>
          <a:r>
            <a:rPr lang="en-US" sz="900" dirty="0" err="1">
              <a:solidFill>
                <a:schemeClr val="bg2">
                  <a:lumMod val="75000"/>
                </a:schemeClr>
              </a:solidFill>
            </a:rPr>
            <a:t>ambiciosos</a:t>
          </a:r>
          <a:r>
            <a:rPr lang="en-US" sz="900" dirty="0">
              <a:solidFill>
                <a:schemeClr val="bg2">
                  <a:lumMod val="75000"/>
                </a:schemeClr>
              </a:solidFill>
            </a:rPr>
            <a:t> para 2030</a:t>
          </a:r>
        </a:p>
      </dgm:t>
    </dgm:pt>
    <dgm:pt modelId="{291CE919-E690-438F-AA57-F460335F1D11}" type="parTrans" cxnId="{B6D7A5B9-A520-4B21-AD97-9BE02FD76170}">
      <dgm:prSet/>
      <dgm:spPr/>
      <dgm:t>
        <a:bodyPr/>
        <a:lstStyle/>
        <a:p>
          <a:endParaRPr lang="en-US"/>
        </a:p>
      </dgm:t>
    </dgm:pt>
    <dgm:pt modelId="{6C8C4E70-1096-46D8-8E20-6FA40643BBE4}" type="sibTrans" cxnId="{B6D7A5B9-A520-4B21-AD97-9BE02FD76170}">
      <dgm:prSet/>
      <dgm:spPr/>
      <dgm:t>
        <a:bodyPr/>
        <a:lstStyle/>
        <a:p>
          <a:endParaRPr lang="en-US"/>
        </a:p>
      </dgm:t>
    </dgm:pt>
    <dgm:pt modelId="{14D437C5-D959-4A05-A44C-4DEF0CC5BB58}">
      <dgm:prSet phldrT="[Text]" custT="1"/>
      <dgm:spPr/>
      <dgm:t>
        <a:bodyPr/>
        <a:lstStyle/>
        <a:p>
          <a:r>
            <a:rPr lang="en-US" sz="900"/>
            <a:t>Reducir las emisiones en un 55 % </a:t>
          </a:r>
          <a:endParaRPr lang="en-US" sz="900" dirty="0"/>
        </a:p>
      </dgm:t>
    </dgm:pt>
    <dgm:pt modelId="{A70E15FB-8C75-4AF1-94A4-5418DD8D6DCB}" type="parTrans" cxnId="{B1B5858D-8793-4855-8261-C5320CD525A4}">
      <dgm:prSet/>
      <dgm:spPr/>
      <dgm:t>
        <a:bodyPr/>
        <a:lstStyle/>
        <a:p>
          <a:endParaRPr lang="en-US"/>
        </a:p>
      </dgm:t>
    </dgm:pt>
    <dgm:pt modelId="{8C1FE073-297F-4E86-A2CF-B8A3F1115F1C}" type="sibTrans" cxnId="{B1B5858D-8793-4855-8261-C5320CD525A4}">
      <dgm:prSet/>
      <dgm:spPr/>
      <dgm:t>
        <a:bodyPr/>
        <a:lstStyle/>
        <a:p>
          <a:endParaRPr lang="en-US"/>
        </a:p>
      </dgm:t>
    </dgm:pt>
    <dgm:pt modelId="{A5046E7A-1BC3-4371-A96A-B33B8FE2FCFA}">
      <dgm:prSet custT="1"/>
      <dgm:spPr/>
      <dgm:t>
        <a:bodyPr/>
        <a:lstStyle/>
        <a:p>
          <a:r>
            <a:rPr lang="en-US" sz="900" dirty="0" smtClean="0"/>
            <a:t>2. Nuevo Plan </a:t>
          </a:r>
          <a:r>
            <a:rPr lang="en-US" sz="900" dirty="0"/>
            <a:t>de </a:t>
          </a:r>
          <a:r>
            <a:rPr lang="en-US" sz="900" dirty="0" err="1" smtClean="0"/>
            <a:t>Acción</a:t>
          </a:r>
          <a:r>
            <a:rPr lang="en-US" sz="900" dirty="0" smtClean="0"/>
            <a:t> </a:t>
          </a:r>
          <a:r>
            <a:rPr lang="en-US" sz="900" dirty="0"/>
            <a:t>para la </a:t>
          </a:r>
          <a:r>
            <a:rPr lang="en-US" sz="900" dirty="0" err="1" smtClean="0"/>
            <a:t>Economía</a:t>
          </a:r>
          <a:r>
            <a:rPr lang="en-US" sz="900" dirty="0" smtClean="0"/>
            <a:t> Circular</a:t>
          </a:r>
          <a:endParaRPr lang="en-US" sz="900" dirty="0"/>
        </a:p>
      </dgm:t>
    </dgm:pt>
    <dgm:pt modelId="{999D38A5-4AE2-44EB-BF87-AF41C16D72B0}" type="parTrans" cxnId="{29CF276A-97A2-414B-B841-4E4445D6DACE}">
      <dgm:prSet/>
      <dgm:spPr/>
      <dgm:t>
        <a:bodyPr/>
        <a:lstStyle/>
        <a:p>
          <a:endParaRPr lang="en-US"/>
        </a:p>
      </dgm:t>
    </dgm:pt>
    <dgm:pt modelId="{5F6D2323-AF94-426A-BCE2-0AFDC8C78980}" type="sibTrans" cxnId="{29CF276A-97A2-414B-B841-4E4445D6DACE}">
      <dgm:prSet/>
      <dgm:spPr/>
      <dgm:t>
        <a:bodyPr/>
        <a:lstStyle/>
        <a:p>
          <a:endParaRPr lang="en-US"/>
        </a:p>
      </dgm:t>
    </dgm:pt>
    <dgm:pt modelId="{5E24D74A-729D-4CC8-8DC1-CBA5044A3C99}">
      <dgm:prSet custT="1"/>
      <dgm:spPr/>
      <dgm:t>
        <a:bodyPr/>
        <a:lstStyle/>
        <a:p>
          <a:endParaRPr lang="en-US" sz="900" dirty="0"/>
        </a:p>
      </dgm:t>
    </dgm:pt>
    <dgm:pt modelId="{0B65CFFC-10C0-4FCC-A803-8FC641F802A9}" type="parTrans" cxnId="{9CD1336E-19A1-47BC-B584-33C9F4B625A8}">
      <dgm:prSet/>
      <dgm:spPr/>
      <dgm:t>
        <a:bodyPr/>
        <a:lstStyle/>
        <a:p>
          <a:endParaRPr lang="en-US"/>
        </a:p>
      </dgm:t>
    </dgm:pt>
    <dgm:pt modelId="{FEEBC7F9-5A6B-4C6B-9212-06E707CD7A10}" type="sibTrans" cxnId="{9CD1336E-19A1-47BC-B584-33C9F4B625A8}">
      <dgm:prSet/>
      <dgm:spPr/>
      <dgm:t>
        <a:bodyPr/>
        <a:lstStyle/>
        <a:p>
          <a:endParaRPr lang="en-US"/>
        </a:p>
      </dgm:t>
    </dgm:pt>
    <dgm:pt modelId="{B7437732-B162-44A0-865D-109BDFB82383}">
      <dgm:prSet custT="1"/>
      <dgm:spPr/>
      <dgm:t>
        <a:bodyPr/>
        <a:lstStyle/>
        <a:p>
          <a:r>
            <a:rPr lang="en-US" sz="900" dirty="0" smtClean="0">
              <a:solidFill>
                <a:schemeClr val="bg2">
                  <a:lumMod val="50000"/>
                </a:schemeClr>
              </a:solidFill>
            </a:rPr>
            <a:t>5</a:t>
          </a:r>
          <a:r>
            <a:rPr lang="en-US" sz="900" smtClean="0">
              <a:solidFill>
                <a:schemeClr val="bg2">
                  <a:lumMod val="50000"/>
                </a:schemeClr>
              </a:solidFill>
            </a:rPr>
            <a:t>. Presentación </a:t>
          </a:r>
          <a:r>
            <a:rPr lang="en-US" sz="900" dirty="0" smtClean="0">
              <a:solidFill>
                <a:schemeClr val="bg2">
                  <a:lumMod val="50000"/>
                </a:schemeClr>
              </a:solidFill>
            </a:rPr>
            <a:t>de </a:t>
          </a:r>
          <a:r>
            <a:rPr lang="en-US" sz="900" dirty="0" err="1">
              <a:solidFill>
                <a:schemeClr val="bg2">
                  <a:lumMod val="50000"/>
                </a:schemeClr>
              </a:solidFill>
            </a:rPr>
            <a:t>una</a:t>
          </a:r>
          <a:r>
            <a:rPr lang="en-US" sz="900" dirty="0">
              <a:solidFill>
                <a:schemeClr val="bg2">
                  <a:lumMod val="50000"/>
                </a:schemeClr>
              </a:solidFill>
            </a:rPr>
            <a:t> </a:t>
          </a:r>
          <a:r>
            <a:rPr lang="en-US" sz="900" dirty="0" err="1">
              <a:solidFill>
                <a:schemeClr val="bg2">
                  <a:lumMod val="50000"/>
                </a:schemeClr>
              </a:solidFill>
            </a:rPr>
            <a:t>Estrategia</a:t>
          </a:r>
          <a:r>
            <a:rPr lang="en-US" sz="900" dirty="0">
              <a:solidFill>
                <a:schemeClr val="bg2">
                  <a:lumMod val="50000"/>
                </a:schemeClr>
              </a:solidFill>
            </a:rPr>
            <a:t> </a:t>
          </a:r>
          <a:r>
            <a:rPr lang="en-US" sz="900" dirty="0" err="1" smtClean="0">
              <a:solidFill>
                <a:schemeClr val="bg2">
                  <a:lumMod val="50000"/>
                </a:schemeClr>
              </a:solidFill>
            </a:rPr>
            <a:t>sobre</a:t>
          </a:r>
          <a:r>
            <a:rPr lang="en-US" sz="900" dirty="0" smtClean="0">
              <a:solidFill>
                <a:schemeClr val="bg2">
                  <a:lumMod val="50000"/>
                </a:schemeClr>
              </a:solidFill>
            </a:rPr>
            <a:t>  </a:t>
          </a:r>
          <a:r>
            <a:rPr lang="en-US" sz="900" dirty="0" err="1" smtClean="0">
              <a:solidFill>
                <a:schemeClr val="bg2">
                  <a:lumMod val="50000"/>
                </a:schemeClr>
              </a:solidFill>
            </a:rPr>
            <a:t>biodiversidad</a:t>
          </a:r>
          <a:r>
            <a:rPr lang="en-US" sz="900" dirty="0" smtClean="0">
              <a:solidFill>
                <a:schemeClr val="bg2">
                  <a:lumMod val="50000"/>
                </a:schemeClr>
              </a:solidFill>
            </a:rPr>
            <a:t> </a:t>
          </a:r>
          <a:r>
            <a:rPr lang="en-US" sz="900" dirty="0">
              <a:solidFill>
                <a:schemeClr val="bg2">
                  <a:lumMod val="50000"/>
                </a:schemeClr>
              </a:solidFill>
            </a:rPr>
            <a:t>para 2030</a:t>
          </a:r>
        </a:p>
      </dgm:t>
    </dgm:pt>
    <dgm:pt modelId="{66C1A88B-69CF-421F-9188-C93A6428F476}" type="parTrans" cxnId="{7D3819B8-E94F-499E-987B-4B7A56BCBA8F}">
      <dgm:prSet/>
      <dgm:spPr/>
      <dgm:t>
        <a:bodyPr/>
        <a:lstStyle/>
        <a:p>
          <a:endParaRPr lang="en-US"/>
        </a:p>
      </dgm:t>
    </dgm:pt>
    <dgm:pt modelId="{27AA1E55-F40F-427A-ADB7-A85055FA6A0E}" type="sibTrans" cxnId="{7D3819B8-E94F-499E-987B-4B7A56BCBA8F}">
      <dgm:prSet/>
      <dgm:spPr/>
      <dgm:t>
        <a:bodyPr/>
        <a:lstStyle/>
        <a:p>
          <a:endParaRPr lang="en-US"/>
        </a:p>
      </dgm:t>
    </dgm:pt>
    <dgm:pt modelId="{EE620417-2775-4689-BEE4-AB6FDE6465C4}" type="pres">
      <dgm:prSet presAssocID="{39B93D17-1470-4CFF-91C9-AC776C2862B6}" presName="Name0" presStyleCnt="0">
        <dgm:presLayoutVars>
          <dgm:chMax/>
          <dgm:chPref/>
          <dgm:dir/>
          <dgm:animLvl val="lvl"/>
        </dgm:presLayoutVars>
      </dgm:prSet>
      <dgm:spPr/>
      <dgm:t>
        <a:bodyPr/>
        <a:lstStyle/>
        <a:p>
          <a:endParaRPr lang="en-US"/>
        </a:p>
      </dgm:t>
    </dgm:pt>
    <dgm:pt modelId="{7439E199-009D-48DA-ACED-3529AEB62976}" type="pres">
      <dgm:prSet presAssocID="{7E3E5599-2E51-4C27-B705-7B28ECFDE23F}" presName="composite" presStyleCnt="0"/>
      <dgm:spPr/>
    </dgm:pt>
    <dgm:pt modelId="{7D3B8DDE-AA4B-441D-9A33-0EA195A01DA7}" type="pres">
      <dgm:prSet presAssocID="{7E3E5599-2E51-4C27-B705-7B28ECFDE23F}" presName="Parent1" presStyleLbl="node1" presStyleIdx="0" presStyleCnt="10" custLinFactNeighborX="-498" custLinFactNeighborY="6126">
        <dgm:presLayoutVars>
          <dgm:chMax val="1"/>
          <dgm:chPref val="1"/>
          <dgm:bulletEnabled val="1"/>
        </dgm:presLayoutVars>
      </dgm:prSet>
      <dgm:spPr/>
      <dgm:t>
        <a:bodyPr/>
        <a:lstStyle/>
        <a:p>
          <a:endParaRPr lang="en-US"/>
        </a:p>
      </dgm:t>
    </dgm:pt>
    <dgm:pt modelId="{AB74551A-3B9C-441B-B50B-286FB495B7EF}" type="pres">
      <dgm:prSet presAssocID="{7E3E5599-2E51-4C27-B705-7B28ECFDE23F}" presName="Childtext1" presStyleLbl="revTx" presStyleIdx="0" presStyleCnt="5">
        <dgm:presLayoutVars>
          <dgm:chMax val="0"/>
          <dgm:chPref val="0"/>
          <dgm:bulletEnabled val="1"/>
        </dgm:presLayoutVars>
      </dgm:prSet>
      <dgm:spPr/>
      <dgm:t>
        <a:bodyPr/>
        <a:lstStyle/>
        <a:p>
          <a:endParaRPr lang="en-US"/>
        </a:p>
      </dgm:t>
    </dgm:pt>
    <dgm:pt modelId="{3322D208-EAA5-4E60-9B33-B8130A3996F0}" type="pres">
      <dgm:prSet presAssocID="{7E3E5599-2E51-4C27-B705-7B28ECFDE23F}" presName="BalanceSpacing" presStyleCnt="0"/>
      <dgm:spPr/>
    </dgm:pt>
    <dgm:pt modelId="{5613529D-09E3-4EDE-B663-987E377C0872}" type="pres">
      <dgm:prSet presAssocID="{7E3E5599-2E51-4C27-B705-7B28ECFDE23F}" presName="BalanceSpacing1" presStyleCnt="0"/>
      <dgm:spPr/>
    </dgm:pt>
    <dgm:pt modelId="{E6989251-7A20-48D9-B051-97418AE21844}" type="pres">
      <dgm:prSet presAssocID="{67D00F1F-086E-4641-AC1D-398A1308EEAB}" presName="Accent1Text" presStyleLbl="node1" presStyleIdx="1" presStyleCnt="10" custLinFactNeighborX="8545" custLinFactNeighborY="5228"/>
      <dgm:spPr/>
      <dgm:t>
        <a:bodyPr/>
        <a:lstStyle/>
        <a:p>
          <a:endParaRPr lang="en-US"/>
        </a:p>
      </dgm:t>
    </dgm:pt>
    <dgm:pt modelId="{1FE18633-077F-40B7-9594-A08E1AE42C03}" type="pres">
      <dgm:prSet presAssocID="{67D00F1F-086E-4641-AC1D-398A1308EEAB}" presName="spaceBetweenRectangles" presStyleCnt="0"/>
      <dgm:spPr/>
    </dgm:pt>
    <dgm:pt modelId="{CDD81F9C-A9B6-4DD2-8B99-0E49D8100047}" type="pres">
      <dgm:prSet presAssocID="{A5046E7A-1BC3-4371-A96A-B33B8FE2FCFA}" presName="composite" presStyleCnt="0"/>
      <dgm:spPr/>
    </dgm:pt>
    <dgm:pt modelId="{D6CDD7A7-CE54-4052-9D52-F6A6E3C49EA8}" type="pres">
      <dgm:prSet presAssocID="{A5046E7A-1BC3-4371-A96A-B33B8FE2FCFA}" presName="Parent1" presStyleLbl="node1" presStyleIdx="2" presStyleCnt="10" custLinFactNeighborX="3886" custLinFactNeighborY="1746">
        <dgm:presLayoutVars>
          <dgm:chMax val="1"/>
          <dgm:chPref val="1"/>
          <dgm:bulletEnabled val="1"/>
        </dgm:presLayoutVars>
      </dgm:prSet>
      <dgm:spPr/>
      <dgm:t>
        <a:bodyPr/>
        <a:lstStyle/>
        <a:p>
          <a:endParaRPr lang="en-US"/>
        </a:p>
      </dgm:t>
    </dgm:pt>
    <dgm:pt modelId="{ACC510DC-A354-4C52-BA85-77C5813B0A9F}" type="pres">
      <dgm:prSet presAssocID="{A5046E7A-1BC3-4371-A96A-B33B8FE2FCFA}" presName="Childtext1" presStyleLbl="revTx" presStyleIdx="1" presStyleCnt="5">
        <dgm:presLayoutVars>
          <dgm:chMax val="0"/>
          <dgm:chPref val="0"/>
          <dgm:bulletEnabled val="1"/>
        </dgm:presLayoutVars>
      </dgm:prSet>
      <dgm:spPr/>
      <dgm:t>
        <a:bodyPr/>
        <a:lstStyle/>
        <a:p>
          <a:endParaRPr lang="en-US"/>
        </a:p>
      </dgm:t>
    </dgm:pt>
    <dgm:pt modelId="{8B109369-BEB0-4804-B343-E1A9A25B38BB}" type="pres">
      <dgm:prSet presAssocID="{A5046E7A-1BC3-4371-A96A-B33B8FE2FCFA}" presName="BalanceSpacing" presStyleCnt="0"/>
      <dgm:spPr/>
    </dgm:pt>
    <dgm:pt modelId="{63D1B326-F8BA-4033-992A-24251DBDBF13}" type="pres">
      <dgm:prSet presAssocID="{A5046E7A-1BC3-4371-A96A-B33B8FE2FCFA}" presName="BalanceSpacing1" presStyleCnt="0"/>
      <dgm:spPr/>
    </dgm:pt>
    <dgm:pt modelId="{B1E88A81-7633-4CF8-BA18-8C031662CC87}" type="pres">
      <dgm:prSet presAssocID="{5F6D2323-AF94-426A-BCE2-0AFDC8C78980}" presName="Accent1Text" presStyleLbl="node1" presStyleIdx="3" presStyleCnt="10"/>
      <dgm:spPr/>
      <dgm:t>
        <a:bodyPr/>
        <a:lstStyle/>
        <a:p>
          <a:endParaRPr lang="en-US"/>
        </a:p>
      </dgm:t>
    </dgm:pt>
    <dgm:pt modelId="{CB52C704-16A1-4587-B440-BDEB8CF0738B}" type="pres">
      <dgm:prSet presAssocID="{5F6D2323-AF94-426A-BCE2-0AFDC8C78980}" presName="spaceBetweenRectangles" presStyleCnt="0"/>
      <dgm:spPr/>
    </dgm:pt>
    <dgm:pt modelId="{089274A1-2C9D-47E9-B763-810455D9F827}" type="pres">
      <dgm:prSet presAssocID="{EFEEEEED-4AE4-4B02-83F4-04C2E11AEE8E}" presName="composite" presStyleCnt="0"/>
      <dgm:spPr/>
    </dgm:pt>
    <dgm:pt modelId="{4FA184F2-AA42-40FF-B500-4749DEA453FE}" type="pres">
      <dgm:prSet presAssocID="{EFEEEEED-4AE4-4B02-83F4-04C2E11AEE8E}" presName="Parent1" presStyleLbl="node1" presStyleIdx="4" presStyleCnt="10" custLinFactNeighborX="45766" custLinFactNeighborY="-2635">
        <dgm:presLayoutVars>
          <dgm:chMax val="1"/>
          <dgm:chPref val="1"/>
          <dgm:bulletEnabled val="1"/>
        </dgm:presLayoutVars>
      </dgm:prSet>
      <dgm:spPr/>
      <dgm:t>
        <a:bodyPr/>
        <a:lstStyle/>
        <a:p>
          <a:endParaRPr lang="en-US"/>
        </a:p>
      </dgm:t>
    </dgm:pt>
    <dgm:pt modelId="{9DEE1A97-3F16-4A51-A0F0-CC550A1A75F5}" type="pres">
      <dgm:prSet presAssocID="{EFEEEEED-4AE4-4B02-83F4-04C2E11AEE8E}" presName="Childtext1" presStyleLbl="revTx" presStyleIdx="2" presStyleCnt="5" custScaleX="222070" custLinFactX="7944" custLinFactNeighborX="100000" custLinFactNeighborY="3558">
        <dgm:presLayoutVars>
          <dgm:chMax val="0"/>
          <dgm:chPref val="0"/>
          <dgm:bulletEnabled val="1"/>
        </dgm:presLayoutVars>
      </dgm:prSet>
      <dgm:spPr/>
      <dgm:t>
        <a:bodyPr/>
        <a:lstStyle/>
        <a:p>
          <a:endParaRPr lang="en-US"/>
        </a:p>
      </dgm:t>
    </dgm:pt>
    <dgm:pt modelId="{3D46C1D3-F08A-492A-A212-A916F17FE72B}" type="pres">
      <dgm:prSet presAssocID="{EFEEEEED-4AE4-4B02-83F4-04C2E11AEE8E}" presName="BalanceSpacing" presStyleCnt="0"/>
      <dgm:spPr/>
    </dgm:pt>
    <dgm:pt modelId="{CAFAFB34-2E2F-470E-A7DD-5B98CF1FE52F}" type="pres">
      <dgm:prSet presAssocID="{EFEEEEED-4AE4-4B02-83F4-04C2E11AEE8E}" presName="BalanceSpacing1" presStyleCnt="0"/>
      <dgm:spPr/>
    </dgm:pt>
    <dgm:pt modelId="{69165785-9AE8-4A8B-8811-719CFDD838D2}" type="pres">
      <dgm:prSet presAssocID="{5411D7AD-5D03-4DCB-B802-4B2A6B03F20E}" presName="Accent1Text" presStyleLbl="node1" presStyleIdx="5" presStyleCnt="10" custLinFactNeighborX="47003" custLinFactNeighborY="-2635"/>
      <dgm:spPr/>
      <dgm:t>
        <a:bodyPr/>
        <a:lstStyle/>
        <a:p>
          <a:endParaRPr lang="en-US"/>
        </a:p>
      </dgm:t>
    </dgm:pt>
    <dgm:pt modelId="{890FBFC6-85EE-4B4B-A824-7A3FFD8C692F}" type="pres">
      <dgm:prSet presAssocID="{5411D7AD-5D03-4DCB-B802-4B2A6B03F20E}" presName="spaceBetweenRectangles" presStyleCnt="0"/>
      <dgm:spPr/>
    </dgm:pt>
    <dgm:pt modelId="{D072DF6B-6008-4C0E-943E-3F75E4A3C796}" type="pres">
      <dgm:prSet presAssocID="{D57A04D2-945A-450B-82F5-8B58F4209C77}" presName="composite" presStyleCnt="0"/>
      <dgm:spPr/>
    </dgm:pt>
    <dgm:pt modelId="{B4B17A39-6A3C-4D96-831B-F220280B73F7}" type="pres">
      <dgm:prSet presAssocID="{D57A04D2-945A-450B-82F5-8B58F4209C77}" presName="Parent1" presStyleLbl="node1" presStyleIdx="6" presStyleCnt="10">
        <dgm:presLayoutVars>
          <dgm:chMax val="1"/>
          <dgm:chPref val="1"/>
          <dgm:bulletEnabled val="1"/>
        </dgm:presLayoutVars>
      </dgm:prSet>
      <dgm:spPr/>
      <dgm:t>
        <a:bodyPr/>
        <a:lstStyle/>
        <a:p>
          <a:endParaRPr lang="en-US"/>
        </a:p>
      </dgm:t>
    </dgm:pt>
    <dgm:pt modelId="{0BBC4205-391B-44F2-9D59-40A7233A08B7}" type="pres">
      <dgm:prSet presAssocID="{D57A04D2-945A-450B-82F5-8B58F4209C77}" presName="Childtext1" presStyleLbl="revTx" presStyleIdx="3" presStyleCnt="5" custLinFactNeighborX="-8208" custLinFactNeighborY="4323">
        <dgm:presLayoutVars>
          <dgm:chMax val="0"/>
          <dgm:chPref val="0"/>
          <dgm:bulletEnabled val="1"/>
        </dgm:presLayoutVars>
      </dgm:prSet>
      <dgm:spPr/>
      <dgm:t>
        <a:bodyPr/>
        <a:lstStyle/>
        <a:p>
          <a:endParaRPr lang="en-US"/>
        </a:p>
      </dgm:t>
    </dgm:pt>
    <dgm:pt modelId="{19C7C76F-AED2-4AFE-898F-8562BC057452}" type="pres">
      <dgm:prSet presAssocID="{D57A04D2-945A-450B-82F5-8B58F4209C77}" presName="BalanceSpacing" presStyleCnt="0"/>
      <dgm:spPr/>
    </dgm:pt>
    <dgm:pt modelId="{B1C73014-9DE6-401C-9BC8-ED3A60A782E6}" type="pres">
      <dgm:prSet presAssocID="{D57A04D2-945A-450B-82F5-8B58F4209C77}" presName="BalanceSpacing1" presStyleCnt="0"/>
      <dgm:spPr/>
    </dgm:pt>
    <dgm:pt modelId="{42AF83A7-47AA-40A2-B5B4-7CB6854E5A9B}" type="pres">
      <dgm:prSet presAssocID="{6C8C4E70-1096-46D8-8E20-6FA40643BBE4}" presName="Accent1Text" presStyleLbl="node1" presStyleIdx="7" presStyleCnt="10"/>
      <dgm:spPr/>
      <dgm:t>
        <a:bodyPr/>
        <a:lstStyle/>
        <a:p>
          <a:endParaRPr lang="en-US"/>
        </a:p>
      </dgm:t>
    </dgm:pt>
    <dgm:pt modelId="{C248C0AE-1053-4F44-8D09-948BA8004BE4}" type="pres">
      <dgm:prSet presAssocID="{6C8C4E70-1096-46D8-8E20-6FA40643BBE4}" presName="spaceBetweenRectangles" presStyleCnt="0"/>
      <dgm:spPr/>
    </dgm:pt>
    <dgm:pt modelId="{7F0DFBE9-83A0-4B57-B75E-1A23281E1905}" type="pres">
      <dgm:prSet presAssocID="{B7437732-B162-44A0-865D-109BDFB82383}" presName="composite" presStyleCnt="0"/>
      <dgm:spPr/>
    </dgm:pt>
    <dgm:pt modelId="{D9473D27-070F-4635-855B-14AE39BE9CD1}" type="pres">
      <dgm:prSet presAssocID="{B7437732-B162-44A0-865D-109BDFB82383}" presName="Parent1" presStyleLbl="node1" presStyleIdx="8" presStyleCnt="10" custScaleX="111725">
        <dgm:presLayoutVars>
          <dgm:chMax val="1"/>
          <dgm:chPref val="1"/>
          <dgm:bulletEnabled val="1"/>
        </dgm:presLayoutVars>
      </dgm:prSet>
      <dgm:spPr/>
      <dgm:t>
        <a:bodyPr/>
        <a:lstStyle/>
        <a:p>
          <a:endParaRPr lang="en-US"/>
        </a:p>
      </dgm:t>
    </dgm:pt>
    <dgm:pt modelId="{F533CFCC-E442-48B9-8D2C-23203D842770}" type="pres">
      <dgm:prSet presAssocID="{B7437732-B162-44A0-865D-109BDFB82383}" presName="Childtext1" presStyleLbl="revTx" presStyleIdx="4" presStyleCnt="5">
        <dgm:presLayoutVars>
          <dgm:chMax val="0"/>
          <dgm:chPref val="0"/>
          <dgm:bulletEnabled val="1"/>
        </dgm:presLayoutVars>
      </dgm:prSet>
      <dgm:spPr/>
    </dgm:pt>
    <dgm:pt modelId="{B9FB9BC8-8991-4D45-8EEF-4CAD3021BB35}" type="pres">
      <dgm:prSet presAssocID="{B7437732-B162-44A0-865D-109BDFB82383}" presName="BalanceSpacing" presStyleCnt="0"/>
      <dgm:spPr/>
    </dgm:pt>
    <dgm:pt modelId="{A6D73F6E-3808-449A-8FE7-5E460997BFEE}" type="pres">
      <dgm:prSet presAssocID="{B7437732-B162-44A0-865D-109BDFB82383}" presName="BalanceSpacing1" presStyleCnt="0"/>
      <dgm:spPr/>
    </dgm:pt>
    <dgm:pt modelId="{E17EC663-3C90-47EE-941A-1B17311EB0E2}" type="pres">
      <dgm:prSet presAssocID="{27AA1E55-F40F-427A-ADB7-A85055FA6A0E}" presName="Accent1Text" presStyleLbl="node1" presStyleIdx="9" presStyleCnt="10"/>
      <dgm:spPr/>
      <dgm:t>
        <a:bodyPr/>
        <a:lstStyle/>
        <a:p>
          <a:endParaRPr lang="en-US"/>
        </a:p>
      </dgm:t>
    </dgm:pt>
  </dgm:ptLst>
  <dgm:cxnLst>
    <dgm:cxn modelId="{38FACE8D-7234-4E13-8C5B-AEEF4A8088EE}" srcId="{39B93D17-1470-4CFF-91C9-AC776C2862B6}" destId="{7E3E5599-2E51-4C27-B705-7B28ECFDE23F}" srcOrd="0" destOrd="0" parTransId="{BCBD4E24-F87A-495F-80D0-1757A4D6D469}" sibTransId="{67D00F1F-086E-4641-AC1D-398A1308EEAB}"/>
    <dgm:cxn modelId="{CDB360CF-A96E-4334-B336-848CF803A771}" type="presOf" srcId="{5E24D74A-729D-4CC8-8DC1-CBA5044A3C99}" destId="{ACC510DC-A354-4C52-BA85-77C5813B0A9F}" srcOrd="0" destOrd="0" presId="urn:microsoft.com/office/officeart/2008/layout/AlternatingHexagons"/>
    <dgm:cxn modelId="{48EDDC04-E658-45AF-A829-F0BB88212262}" type="presOf" srcId="{39B93D17-1470-4CFF-91C9-AC776C2862B6}" destId="{EE620417-2775-4689-BEE4-AB6FDE6465C4}" srcOrd="0" destOrd="0" presId="urn:microsoft.com/office/officeart/2008/layout/AlternatingHexagons"/>
    <dgm:cxn modelId="{1CB7BACD-6009-449F-AB23-817ABA07A27F}" type="presOf" srcId="{14D437C5-D959-4A05-A44C-4DEF0CC5BB58}" destId="{0BBC4205-391B-44F2-9D59-40A7233A08B7}" srcOrd="0" destOrd="0" presId="urn:microsoft.com/office/officeart/2008/layout/AlternatingHexagons"/>
    <dgm:cxn modelId="{7D3819B8-E94F-499E-987B-4B7A56BCBA8F}" srcId="{39B93D17-1470-4CFF-91C9-AC776C2862B6}" destId="{B7437732-B162-44A0-865D-109BDFB82383}" srcOrd="4" destOrd="0" parTransId="{66C1A88B-69CF-421F-9188-C93A6428F476}" sibTransId="{27AA1E55-F40F-427A-ADB7-A85055FA6A0E}"/>
    <dgm:cxn modelId="{CCB33808-A427-4CDE-8747-14C86513F426}" type="presOf" srcId="{27AA1E55-F40F-427A-ADB7-A85055FA6A0E}" destId="{E17EC663-3C90-47EE-941A-1B17311EB0E2}" srcOrd="0" destOrd="0" presId="urn:microsoft.com/office/officeart/2008/layout/AlternatingHexagons"/>
    <dgm:cxn modelId="{F6CCC67C-AE23-4503-925B-1E9C81167C4B}" type="presOf" srcId="{7E3E5599-2E51-4C27-B705-7B28ECFDE23F}" destId="{7D3B8DDE-AA4B-441D-9A33-0EA195A01DA7}" srcOrd="0" destOrd="0" presId="urn:microsoft.com/office/officeart/2008/layout/AlternatingHexagons"/>
    <dgm:cxn modelId="{B6D7A5B9-A520-4B21-AD97-9BE02FD76170}" srcId="{39B93D17-1470-4CFF-91C9-AC776C2862B6}" destId="{D57A04D2-945A-450B-82F5-8B58F4209C77}" srcOrd="3" destOrd="0" parTransId="{291CE919-E690-438F-AA57-F460335F1D11}" sibTransId="{6C8C4E70-1096-46D8-8E20-6FA40643BBE4}"/>
    <dgm:cxn modelId="{938B6201-DFF2-46DE-9A6C-E5E806E42583}" srcId="{7E3E5599-2E51-4C27-B705-7B28ECFDE23F}" destId="{93E9A2D5-958C-4616-8EDC-A6BE9141351E}" srcOrd="0" destOrd="0" parTransId="{7B287947-6E94-4179-A46A-C7BAC8D12675}" sibTransId="{CDA1B767-E197-4858-935C-E7B004F5215E}"/>
    <dgm:cxn modelId="{29CF276A-97A2-414B-B841-4E4445D6DACE}" srcId="{39B93D17-1470-4CFF-91C9-AC776C2862B6}" destId="{A5046E7A-1BC3-4371-A96A-B33B8FE2FCFA}" srcOrd="1" destOrd="0" parTransId="{999D38A5-4AE2-44EB-BF87-AF41C16D72B0}" sibTransId="{5F6D2323-AF94-426A-BCE2-0AFDC8C78980}"/>
    <dgm:cxn modelId="{3758D57E-DEE5-46AA-9AD9-2A17757F8FB1}" type="presOf" srcId="{B7437732-B162-44A0-865D-109BDFB82383}" destId="{D9473D27-070F-4635-855B-14AE39BE9CD1}" srcOrd="0" destOrd="0" presId="urn:microsoft.com/office/officeart/2008/layout/AlternatingHexagons"/>
    <dgm:cxn modelId="{EA4857BF-E6A3-465F-8484-2A82DB14DABA}" type="presOf" srcId="{D57A04D2-945A-450B-82F5-8B58F4209C77}" destId="{B4B17A39-6A3C-4D96-831B-F220280B73F7}" srcOrd="0" destOrd="0" presId="urn:microsoft.com/office/officeart/2008/layout/AlternatingHexagons"/>
    <dgm:cxn modelId="{0108539D-961D-48D3-A106-76CA9B83C59F}" type="presOf" srcId="{A5046E7A-1BC3-4371-A96A-B33B8FE2FCFA}" destId="{D6CDD7A7-CE54-4052-9D52-F6A6E3C49EA8}" srcOrd="0" destOrd="0" presId="urn:microsoft.com/office/officeart/2008/layout/AlternatingHexagons"/>
    <dgm:cxn modelId="{9CD1336E-19A1-47BC-B584-33C9F4B625A8}" srcId="{A5046E7A-1BC3-4371-A96A-B33B8FE2FCFA}" destId="{5E24D74A-729D-4CC8-8DC1-CBA5044A3C99}" srcOrd="0" destOrd="0" parTransId="{0B65CFFC-10C0-4FCC-A803-8FC641F802A9}" sibTransId="{FEEBC7F9-5A6B-4C6B-9212-06E707CD7A10}"/>
    <dgm:cxn modelId="{B1B5858D-8793-4855-8261-C5320CD525A4}" srcId="{D57A04D2-945A-450B-82F5-8B58F4209C77}" destId="{14D437C5-D959-4A05-A44C-4DEF0CC5BB58}" srcOrd="0" destOrd="0" parTransId="{A70E15FB-8C75-4AF1-94A4-5418DD8D6DCB}" sibTransId="{8C1FE073-297F-4E86-A2CF-B8A3F1115F1C}"/>
    <dgm:cxn modelId="{789288E6-5F2D-4B22-9A64-03EA39E81336}" type="presOf" srcId="{67D00F1F-086E-4641-AC1D-398A1308EEAB}" destId="{E6989251-7A20-48D9-B051-97418AE21844}" srcOrd="0" destOrd="0" presId="urn:microsoft.com/office/officeart/2008/layout/AlternatingHexagons"/>
    <dgm:cxn modelId="{625B7E73-3288-4C1E-8B98-61F8658ED82C}" srcId="{EFEEEEED-4AE4-4B02-83F4-04C2E11AEE8E}" destId="{0FE207E8-0998-4220-B88A-8C395BC59C4F}" srcOrd="0" destOrd="0" parTransId="{269FC620-D02B-420E-BCD9-D3EC19E731EF}" sibTransId="{BFF92F37-17CF-408B-B024-93601A0CF0C2}"/>
    <dgm:cxn modelId="{72854133-A7B9-493D-ABCA-706379002606}" type="presOf" srcId="{5F6D2323-AF94-426A-BCE2-0AFDC8C78980}" destId="{B1E88A81-7633-4CF8-BA18-8C031662CC87}" srcOrd="0" destOrd="0" presId="urn:microsoft.com/office/officeart/2008/layout/AlternatingHexagons"/>
    <dgm:cxn modelId="{6857F159-AA58-429C-8F98-5532D58AC18D}" type="presOf" srcId="{0FE207E8-0998-4220-B88A-8C395BC59C4F}" destId="{9DEE1A97-3F16-4A51-A0F0-CC550A1A75F5}" srcOrd="0" destOrd="0" presId="urn:microsoft.com/office/officeart/2008/layout/AlternatingHexagons"/>
    <dgm:cxn modelId="{CA6A32DC-F2C9-44EC-918E-ADEA1AF1BFDA}" type="presOf" srcId="{5411D7AD-5D03-4DCB-B802-4B2A6B03F20E}" destId="{69165785-9AE8-4A8B-8811-719CFDD838D2}" srcOrd="0" destOrd="0" presId="urn:microsoft.com/office/officeart/2008/layout/AlternatingHexagons"/>
    <dgm:cxn modelId="{7DC0D2B0-89EB-4DDD-A7F7-772AEDA0ABA8}" type="presOf" srcId="{6C8C4E70-1096-46D8-8E20-6FA40643BBE4}" destId="{42AF83A7-47AA-40A2-B5B4-7CB6854E5A9B}" srcOrd="0" destOrd="0" presId="urn:microsoft.com/office/officeart/2008/layout/AlternatingHexagons"/>
    <dgm:cxn modelId="{6F73183C-4393-4687-BD64-70EC2CA8B96E}" type="presOf" srcId="{EFEEEEED-4AE4-4B02-83F4-04C2E11AEE8E}" destId="{4FA184F2-AA42-40FF-B500-4749DEA453FE}" srcOrd="0" destOrd="0" presId="urn:microsoft.com/office/officeart/2008/layout/AlternatingHexagons"/>
    <dgm:cxn modelId="{E25338D1-13F5-4544-A2B3-F2C425CE82F8}" type="presOf" srcId="{93E9A2D5-958C-4616-8EDC-A6BE9141351E}" destId="{AB74551A-3B9C-441B-B50B-286FB495B7EF}" srcOrd="0" destOrd="0" presId="urn:microsoft.com/office/officeart/2008/layout/AlternatingHexagons"/>
    <dgm:cxn modelId="{6C35C5E4-F2EA-4106-85FA-B4186CF70D66}" srcId="{39B93D17-1470-4CFF-91C9-AC776C2862B6}" destId="{EFEEEEED-4AE4-4B02-83F4-04C2E11AEE8E}" srcOrd="2" destOrd="0" parTransId="{FB3A8A19-A5ED-4F02-8F36-69EB6407E470}" sibTransId="{5411D7AD-5D03-4DCB-B802-4B2A6B03F20E}"/>
    <dgm:cxn modelId="{3C2B2C1B-7EC9-46EC-A29B-3BFD110DD405}" type="presParOf" srcId="{EE620417-2775-4689-BEE4-AB6FDE6465C4}" destId="{7439E199-009D-48DA-ACED-3529AEB62976}" srcOrd="0" destOrd="0" presId="urn:microsoft.com/office/officeart/2008/layout/AlternatingHexagons"/>
    <dgm:cxn modelId="{0A06A5F6-9E1A-4AFC-9624-5BA9AA37B94D}" type="presParOf" srcId="{7439E199-009D-48DA-ACED-3529AEB62976}" destId="{7D3B8DDE-AA4B-441D-9A33-0EA195A01DA7}" srcOrd="0" destOrd="0" presId="urn:microsoft.com/office/officeart/2008/layout/AlternatingHexagons"/>
    <dgm:cxn modelId="{5C481455-E48E-4709-8B76-A794CC4CB279}" type="presParOf" srcId="{7439E199-009D-48DA-ACED-3529AEB62976}" destId="{AB74551A-3B9C-441B-B50B-286FB495B7EF}" srcOrd="1" destOrd="0" presId="urn:microsoft.com/office/officeart/2008/layout/AlternatingHexagons"/>
    <dgm:cxn modelId="{11BB3037-109C-45A3-9E4B-8009987FAE27}" type="presParOf" srcId="{7439E199-009D-48DA-ACED-3529AEB62976}" destId="{3322D208-EAA5-4E60-9B33-B8130A3996F0}" srcOrd="2" destOrd="0" presId="urn:microsoft.com/office/officeart/2008/layout/AlternatingHexagons"/>
    <dgm:cxn modelId="{A006FAF1-CF32-4141-8E61-4642BE77CDE6}" type="presParOf" srcId="{7439E199-009D-48DA-ACED-3529AEB62976}" destId="{5613529D-09E3-4EDE-B663-987E377C0872}" srcOrd="3" destOrd="0" presId="urn:microsoft.com/office/officeart/2008/layout/AlternatingHexagons"/>
    <dgm:cxn modelId="{A914F94A-1301-4DE7-A9BA-4E68E2CEC25A}" type="presParOf" srcId="{7439E199-009D-48DA-ACED-3529AEB62976}" destId="{E6989251-7A20-48D9-B051-97418AE21844}" srcOrd="4" destOrd="0" presId="urn:microsoft.com/office/officeart/2008/layout/AlternatingHexagons"/>
    <dgm:cxn modelId="{E0272D76-D4D8-4704-B3EB-7DB5C25BC38E}" type="presParOf" srcId="{EE620417-2775-4689-BEE4-AB6FDE6465C4}" destId="{1FE18633-077F-40B7-9594-A08E1AE42C03}" srcOrd="1" destOrd="0" presId="urn:microsoft.com/office/officeart/2008/layout/AlternatingHexagons"/>
    <dgm:cxn modelId="{445EEC9F-1D66-43F9-9B15-91DAE75FE890}" type="presParOf" srcId="{EE620417-2775-4689-BEE4-AB6FDE6465C4}" destId="{CDD81F9C-A9B6-4DD2-8B99-0E49D8100047}" srcOrd="2" destOrd="0" presId="urn:microsoft.com/office/officeart/2008/layout/AlternatingHexagons"/>
    <dgm:cxn modelId="{6577749B-A99D-40BE-AFDA-C7F8F18700D5}" type="presParOf" srcId="{CDD81F9C-A9B6-4DD2-8B99-0E49D8100047}" destId="{D6CDD7A7-CE54-4052-9D52-F6A6E3C49EA8}" srcOrd="0" destOrd="0" presId="urn:microsoft.com/office/officeart/2008/layout/AlternatingHexagons"/>
    <dgm:cxn modelId="{3D33816B-1949-4301-BAD8-895335CECFD5}" type="presParOf" srcId="{CDD81F9C-A9B6-4DD2-8B99-0E49D8100047}" destId="{ACC510DC-A354-4C52-BA85-77C5813B0A9F}" srcOrd="1" destOrd="0" presId="urn:microsoft.com/office/officeart/2008/layout/AlternatingHexagons"/>
    <dgm:cxn modelId="{09552F44-D083-463D-8947-348BD2FD6DF3}" type="presParOf" srcId="{CDD81F9C-A9B6-4DD2-8B99-0E49D8100047}" destId="{8B109369-BEB0-4804-B343-E1A9A25B38BB}" srcOrd="2" destOrd="0" presId="urn:microsoft.com/office/officeart/2008/layout/AlternatingHexagons"/>
    <dgm:cxn modelId="{FC778C06-FE0F-462F-812E-11B57939EF94}" type="presParOf" srcId="{CDD81F9C-A9B6-4DD2-8B99-0E49D8100047}" destId="{63D1B326-F8BA-4033-992A-24251DBDBF13}" srcOrd="3" destOrd="0" presId="urn:microsoft.com/office/officeart/2008/layout/AlternatingHexagons"/>
    <dgm:cxn modelId="{552AA3CD-06A9-49D6-B14F-97E1C87F43AD}" type="presParOf" srcId="{CDD81F9C-A9B6-4DD2-8B99-0E49D8100047}" destId="{B1E88A81-7633-4CF8-BA18-8C031662CC87}" srcOrd="4" destOrd="0" presId="urn:microsoft.com/office/officeart/2008/layout/AlternatingHexagons"/>
    <dgm:cxn modelId="{6292F831-DF0E-4492-9AF9-CA68BBEE2415}" type="presParOf" srcId="{EE620417-2775-4689-BEE4-AB6FDE6465C4}" destId="{CB52C704-16A1-4587-B440-BDEB8CF0738B}" srcOrd="3" destOrd="0" presId="urn:microsoft.com/office/officeart/2008/layout/AlternatingHexagons"/>
    <dgm:cxn modelId="{E46D21BA-420E-46CE-A0FC-1DFF0A8D6894}" type="presParOf" srcId="{EE620417-2775-4689-BEE4-AB6FDE6465C4}" destId="{089274A1-2C9D-47E9-B763-810455D9F827}" srcOrd="4" destOrd="0" presId="urn:microsoft.com/office/officeart/2008/layout/AlternatingHexagons"/>
    <dgm:cxn modelId="{1C319051-6D02-4707-AF0C-7DA495C059E5}" type="presParOf" srcId="{089274A1-2C9D-47E9-B763-810455D9F827}" destId="{4FA184F2-AA42-40FF-B500-4749DEA453FE}" srcOrd="0" destOrd="0" presId="urn:microsoft.com/office/officeart/2008/layout/AlternatingHexagons"/>
    <dgm:cxn modelId="{5011E7BF-207B-468E-9AD3-AEE0072F6C77}" type="presParOf" srcId="{089274A1-2C9D-47E9-B763-810455D9F827}" destId="{9DEE1A97-3F16-4A51-A0F0-CC550A1A75F5}" srcOrd="1" destOrd="0" presId="urn:microsoft.com/office/officeart/2008/layout/AlternatingHexagons"/>
    <dgm:cxn modelId="{1BF98794-A66B-41DD-9F38-A59200E4A44B}" type="presParOf" srcId="{089274A1-2C9D-47E9-B763-810455D9F827}" destId="{3D46C1D3-F08A-492A-A212-A916F17FE72B}" srcOrd="2" destOrd="0" presId="urn:microsoft.com/office/officeart/2008/layout/AlternatingHexagons"/>
    <dgm:cxn modelId="{3D30E933-C326-4EB5-8F1C-697EE7009BAA}" type="presParOf" srcId="{089274A1-2C9D-47E9-B763-810455D9F827}" destId="{CAFAFB34-2E2F-470E-A7DD-5B98CF1FE52F}" srcOrd="3" destOrd="0" presId="urn:microsoft.com/office/officeart/2008/layout/AlternatingHexagons"/>
    <dgm:cxn modelId="{0E78D846-EB95-486A-8BC4-050074075EAE}" type="presParOf" srcId="{089274A1-2C9D-47E9-B763-810455D9F827}" destId="{69165785-9AE8-4A8B-8811-719CFDD838D2}" srcOrd="4" destOrd="0" presId="urn:microsoft.com/office/officeart/2008/layout/AlternatingHexagons"/>
    <dgm:cxn modelId="{5BC4A4B0-2563-4A2E-BAC6-1D177CE4592E}" type="presParOf" srcId="{EE620417-2775-4689-BEE4-AB6FDE6465C4}" destId="{890FBFC6-85EE-4B4B-A824-7A3FFD8C692F}" srcOrd="5" destOrd="0" presId="urn:microsoft.com/office/officeart/2008/layout/AlternatingHexagons"/>
    <dgm:cxn modelId="{60C080E9-A188-4DB5-9A88-A6AE64976736}" type="presParOf" srcId="{EE620417-2775-4689-BEE4-AB6FDE6465C4}" destId="{D072DF6B-6008-4C0E-943E-3F75E4A3C796}" srcOrd="6" destOrd="0" presId="urn:microsoft.com/office/officeart/2008/layout/AlternatingHexagons"/>
    <dgm:cxn modelId="{8412ED92-CFB4-4D81-B7E7-45AB718939F5}" type="presParOf" srcId="{D072DF6B-6008-4C0E-943E-3F75E4A3C796}" destId="{B4B17A39-6A3C-4D96-831B-F220280B73F7}" srcOrd="0" destOrd="0" presId="urn:microsoft.com/office/officeart/2008/layout/AlternatingHexagons"/>
    <dgm:cxn modelId="{F2F01125-31C2-4B02-9717-ED974EEEFC05}" type="presParOf" srcId="{D072DF6B-6008-4C0E-943E-3F75E4A3C796}" destId="{0BBC4205-391B-44F2-9D59-40A7233A08B7}" srcOrd="1" destOrd="0" presId="urn:microsoft.com/office/officeart/2008/layout/AlternatingHexagons"/>
    <dgm:cxn modelId="{6CAE0B55-02A9-4CAD-8747-F8A9A8077126}" type="presParOf" srcId="{D072DF6B-6008-4C0E-943E-3F75E4A3C796}" destId="{19C7C76F-AED2-4AFE-898F-8562BC057452}" srcOrd="2" destOrd="0" presId="urn:microsoft.com/office/officeart/2008/layout/AlternatingHexagons"/>
    <dgm:cxn modelId="{FADAB7A3-0A63-486E-AC8E-18A9BF1F9FF5}" type="presParOf" srcId="{D072DF6B-6008-4C0E-943E-3F75E4A3C796}" destId="{B1C73014-9DE6-401C-9BC8-ED3A60A782E6}" srcOrd="3" destOrd="0" presId="urn:microsoft.com/office/officeart/2008/layout/AlternatingHexagons"/>
    <dgm:cxn modelId="{EFD7C1E0-0896-42DB-8750-90714B45D244}" type="presParOf" srcId="{D072DF6B-6008-4C0E-943E-3F75E4A3C796}" destId="{42AF83A7-47AA-40A2-B5B4-7CB6854E5A9B}" srcOrd="4" destOrd="0" presId="urn:microsoft.com/office/officeart/2008/layout/AlternatingHexagons"/>
    <dgm:cxn modelId="{85F2CB17-AFEA-4EC1-99F4-DBEF982C9946}" type="presParOf" srcId="{EE620417-2775-4689-BEE4-AB6FDE6465C4}" destId="{C248C0AE-1053-4F44-8D09-948BA8004BE4}" srcOrd="7" destOrd="0" presId="urn:microsoft.com/office/officeart/2008/layout/AlternatingHexagons"/>
    <dgm:cxn modelId="{103BA08A-6D63-42C8-9440-19B38007D81C}" type="presParOf" srcId="{EE620417-2775-4689-BEE4-AB6FDE6465C4}" destId="{7F0DFBE9-83A0-4B57-B75E-1A23281E1905}" srcOrd="8" destOrd="0" presId="urn:microsoft.com/office/officeart/2008/layout/AlternatingHexagons"/>
    <dgm:cxn modelId="{6D91BDF4-D193-47E3-A2BC-76F76DAB532C}" type="presParOf" srcId="{7F0DFBE9-83A0-4B57-B75E-1A23281E1905}" destId="{D9473D27-070F-4635-855B-14AE39BE9CD1}" srcOrd="0" destOrd="0" presId="urn:microsoft.com/office/officeart/2008/layout/AlternatingHexagons"/>
    <dgm:cxn modelId="{B1AB69D2-2E8F-4DD0-AAB6-A21846A0BC30}" type="presParOf" srcId="{7F0DFBE9-83A0-4B57-B75E-1A23281E1905}" destId="{F533CFCC-E442-48B9-8D2C-23203D842770}" srcOrd="1" destOrd="0" presId="urn:microsoft.com/office/officeart/2008/layout/AlternatingHexagons"/>
    <dgm:cxn modelId="{81247019-85E7-4D90-A1D6-737526510199}" type="presParOf" srcId="{7F0DFBE9-83A0-4B57-B75E-1A23281E1905}" destId="{B9FB9BC8-8991-4D45-8EEF-4CAD3021BB35}" srcOrd="2" destOrd="0" presId="urn:microsoft.com/office/officeart/2008/layout/AlternatingHexagons"/>
    <dgm:cxn modelId="{56A7FD17-AA6B-4908-9945-76113A2BC1C0}" type="presParOf" srcId="{7F0DFBE9-83A0-4B57-B75E-1A23281E1905}" destId="{A6D73F6E-3808-449A-8FE7-5E460997BFEE}" srcOrd="3" destOrd="0" presId="urn:microsoft.com/office/officeart/2008/layout/AlternatingHexagons"/>
    <dgm:cxn modelId="{2E188444-EA77-4DFB-8F4D-7BB436E3E392}" type="presParOf" srcId="{7F0DFBE9-83A0-4B57-B75E-1A23281E1905}" destId="{E17EC663-3C90-47EE-941A-1B17311EB0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3A72CF1-C6BC-473D-B963-1DE3C6301C8B}" type="doc">
      <dgm:prSet loTypeId="urn:microsoft.com/office/officeart/2008/layout/VerticalCurvedList" loCatId="list" qsTypeId="urn:microsoft.com/office/officeart/2005/8/quickstyle/3d3" qsCatId="3D" csTypeId="urn:microsoft.com/office/officeart/2005/8/colors/accent2_2" csCatId="accent2" phldr="1"/>
      <dgm:spPr/>
      <dgm:t>
        <a:bodyPr/>
        <a:lstStyle/>
        <a:p>
          <a:endParaRPr lang="en-US"/>
        </a:p>
      </dgm:t>
    </dgm:pt>
    <dgm:pt modelId="{2FF018A5-1BAA-4379-A010-9B4FE1F352EF}">
      <dgm:prSet phldrT="[Text]"/>
      <dgm:spPr/>
      <dgm:t>
        <a:bodyPr/>
        <a:lstStyle/>
        <a:p>
          <a:r>
            <a:rPr lang="es-ES" dirty="0">
              <a:sym typeface="Wingdings" panose="05000000000000000000" pitchFamily="2" charset="2"/>
            </a:rPr>
            <a:t>Propuesta de </a:t>
          </a:r>
          <a:r>
            <a:rPr lang="es-ES" b="1" dirty="0" smtClean="0">
              <a:sym typeface="Wingdings" panose="05000000000000000000" pitchFamily="2" charset="2"/>
            </a:rPr>
            <a:t>Pacto Verde Europeo </a:t>
          </a:r>
          <a:endParaRPr lang="en-US" dirty="0"/>
        </a:p>
      </dgm:t>
    </dgm:pt>
    <dgm:pt modelId="{90EF95FD-596F-4FA5-AD55-09BB28BF9888}" type="parTrans" cxnId="{92C8B6FC-C791-4AFF-884D-6C5B42BE3A08}">
      <dgm:prSet/>
      <dgm:spPr/>
      <dgm:t>
        <a:bodyPr/>
        <a:lstStyle/>
        <a:p>
          <a:endParaRPr lang="en-US"/>
        </a:p>
      </dgm:t>
    </dgm:pt>
    <dgm:pt modelId="{757A2443-FFC5-4B99-BCD3-841F039522D3}" type="sibTrans" cxnId="{92C8B6FC-C791-4AFF-884D-6C5B42BE3A08}">
      <dgm:prSet/>
      <dgm:spPr/>
      <dgm:t>
        <a:bodyPr/>
        <a:lstStyle/>
        <a:p>
          <a:endParaRPr lang="en-US"/>
        </a:p>
      </dgm:t>
    </dgm:pt>
    <dgm:pt modelId="{CC3522B1-F19C-406F-A581-164E7993609B}">
      <dgm:prSet phldrT="[Text]" custT="1"/>
      <dgm:spPr/>
      <dgm:t>
        <a:bodyPr/>
        <a:lstStyle/>
        <a:p>
          <a:r>
            <a:rPr lang="en-US" sz="1400" dirty="0" err="1"/>
            <a:t>Medidas</a:t>
          </a:r>
          <a:r>
            <a:rPr lang="en-US" sz="1400" dirty="0"/>
            <a:t> de </a:t>
          </a:r>
          <a:r>
            <a:rPr lang="en-US" sz="1400" dirty="0" err="1"/>
            <a:t>transparencia</a:t>
          </a:r>
          <a:r>
            <a:rPr lang="en-US" sz="1400" dirty="0"/>
            <a:t> </a:t>
          </a:r>
          <a:r>
            <a:rPr lang="en-US" sz="1400" dirty="0" err="1" smtClean="0"/>
            <a:t>salarial</a:t>
          </a:r>
          <a:r>
            <a:rPr lang="en-US" sz="1400" dirty="0" smtClean="0"/>
            <a:t> </a:t>
          </a:r>
          <a:r>
            <a:rPr lang="en-US" sz="1400" dirty="0" err="1" smtClean="0"/>
            <a:t>vinculantes</a:t>
          </a:r>
          <a:r>
            <a:rPr lang="en-US" sz="1400" dirty="0" smtClean="0"/>
            <a:t> </a:t>
          </a:r>
          <a:r>
            <a:rPr lang="en-US" sz="1400" dirty="0" err="1"/>
            <a:t>en</a:t>
          </a:r>
          <a:r>
            <a:rPr lang="en-US" sz="1400" dirty="0"/>
            <a:t> el</a:t>
          </a:r>
        </a:p>
        <a:p>
          <a:r>
            <a:rPr lang="en-US" sz="1400" dirty="0" err="1" smtClean="0"/>
            <a:t>contexto</a:t>
          </a:r>
          <a:r>
            <a:rPr lang="en-US" sz="1400" dirty="0" smtClean="0"/>
            <a:t> </a:t>
          </a:r>
          <a:r>
            <a:rPr lang="en-US" sz="1400" dirty="0"/>
            <a:t>de </a:t>
          </a:r>
          <a:r>
            <a:rPr lang="en-US" sz="1400" dirty="0" err="1"/>
            <a:t>una</a:t>
          </a:r>
          <a:r>
            <a:rPr lang="en-US" sz="1400" dirty="0"/>
            <a:t> </a:t>
          </a:r>
          <a:r>
            <a:rPr sz="1400" b="1" dirty="0" err="1"/>
            <a:t>estrategia</a:t>
          </a:r>
          <a:r>
            <a:rPr lang="es-ES" sz="1400" b="1" dirty="0">
              <a:sym typeface="Wingdings" panose="05000000000000000000" pitchFamily="2" charset="2"/>
            </a:rPr>
            <a:t> europea de género</a:t>
          </a:r>
          <a:endParaRPr lang="en-US" sz="1400" dirty="0"/>
        </a:p>
      </dgm:t>
    </dgm:pt>
    <dgm:pt modelId="{42A98D43-7A52-4814-8A31-EFB19348E6FA}" type="parTrans" cxnId="{00D79CD7-1900-4496-B523-B6EE4FFD0CC2}">
      <dgm:prSet/>
      <dgm:spPr/>
      <dgm:t>
        <a:bodyPr/>
        <a:lstStyle/>
        <a:p>
          <a:endParaRPr lang="en-US"/>
        </a:p>
      </dgm:t>
    </dgm:pt>
    <dgm:pt modelId="{CA01BA67-5DB3-40C3-B56F-246EC3450F25}" type="sibTrans" cxnId="{00D79CD7-1900-4496-B523-B6EE4FFD0CC2}">
      <dgm:prSet/>
      <dgm:spPr/>
      <dgm:t>
        <a:bodyPr/>
        <a:lstStyle/>
        <a:p>
          <a:endParaRPr lang="en-US"/>
        </a:p>
      </dgm:t>
    </dgm:pt>
    <dgm:pt modelId="{359E132B-5FFE-4D83-BC4F-2B742CE7F7E3}">
      <dgm:prSet phldrT="[Text]"/>
      <dgm:spPr/>
      <dgm:t>
        <a:bodyPr/>
        <a:lstStyle/>
        <a:p>
          <a:r>
            <a:rPr lang="es-ES" b="1" dirty="0" smtClean="0">
              <a:sym typeface="Wingdings" panose="05000000000000000000" pitchFamily="2" charset="2"/>
            </a:rPr>
            <a:t>salario </a:t>
          </a:r>
          <a:r>
            <a:rPr lang="es-ES" b="1" dirty="0">
              <a:sym typeface="Wingdings" panose="05000000000000000000" pitchFamily="2" charset="2"/>
            </a:rPr>
            <a:t>mínimo</a:t>
          </a:r>
          <a:r>
            <a:rPr lang="es-ES" dirty="0">
              <a:sym typeface="Wingdings" panose="05000000000000000000" pitchFamily="2" charset="2"/>
            </a:rPr>
            <a:t> </a:t>
          </a:r>
          <a:r>
            <a:rPr lang="es-ES" dirty="0" smtClean="0">
              <a:sym typeface="Wingdings" panose="05000000000000000000" pitchFamily="2" charset="2"/>
            </a:rPr>
            <a:t>europeo justo</a:t>
          </a:r>
          <a:endParaRPr lang="en-US" dirty="0"/>
        </a:p>
      </dgm:t>
    </dgm:pt>
    <dgm:pt modelId="{63086AF3-369B-4AF9-B470-C0505410618E}" type="parTrans" cxnId="{EC89ED45-D6AB-4A35-B5FA-11DA9E80FF01}">
      <dgm:prSet/>
      <dgm:spPr/>
      <dgm:t>
        <a:bodyPr/>
        <a:lstStyle/>
        <a:p>
          <a:endParaRPr lang="en-US"/>
        </a:p>
      </dgm:t>
    </dgm:pt>
    <dgm:pt modelId="{93B8DCA9-9EE0-4C38-A620-738AFA9F6405}" type="sibTrans" cxnId="{EC89ED45-D6AB-4A35-B5FA-11DA9E80FF01}">
      <dgm:prSet/>
      <dgm:spPr/>
      <dgm:t>
        <a:bodyPr/>
        <a:lstStyle/>
        <a:p>
          <a:endParaRPr lang="en-US"/>
        </a:p>
      </dgm:t>
    </dgm:pt>
    <dgm:pt modelId="{26C75A10-9E05-4EAD-BC05-F9B73D8E4BF6}">
      <dgm:prSet/>
      <dgm:spPr/>
      <dgm:t>
        <a:bodyPr/>
        <a:lstStyle/>
        <a:p>
          <a:r>
            <a:rPr lang="en-IE" dirty="0" err="1"/>
            <a:t>Presentar</a:t>
          </a:r>
          <a:r>
            <a:rPr lang="en-IE" dirty="0"/>
            <a:t> </a:t>
          </a:r>
          <a:r>
            <a:rPr lang="en-IE" dirty="0" err="1" smtClean="0"/>
            <a:t>propuestas</a:t>
          </a:r>
          <a:r>
            <a:rPr lang="en-IE" dirty="0" smtClean="0"/>
            <a:t> </a:t>
          </a:r>
          <a:r>
            <a:rPr lang="en-IE" dirty="0" err="1" smtClean="0"/>
            <a:t>legislativas</a:t>
          </a:r>
          <a:r>
            <a:rPr lang="en-IE" dirty="0" smtClean="0"/>
            <a:t> para </a:t>
          </a:r>
          <a:r>
            <a:rPr lang="en-IE" dirty="0"/>
            <a:t>un </a:t>
          </a:r>
          <a:r>
            <a:rPr lang="en-IE" dirty="0" err="1"/>
            <a:t>enfoque</a:t>
          </a:r>
          <a:r>
            <a:rPr lang="en-IE" dirty="0"/>
            <a:t> </a:t>
          </a:r>
          <a:r>
            <a:rPr lang="en-IE" dirty="0" err="1"/>
            <a:t>europeo</a:t>
          </a:r>
          <a:r>
            <a:rPr lang="en-IE" dirty="0"/>
            <a:t> </a:t>
          </a:r>
          <a:r>
            <a:rPr lang="en-IE" dirty="0" err="1"/>
            <a:t>coordinado</a:t>
          </a:r>
          <a:r>
            <a:rPr lang="en-IE" dirty="0"/>
            <a:t> </a:t>
          </a:r>
          <a:r>
            <a:rPr lang="en-IE" dirty="0" err="1"/>
            <a:t>sobre</a:t>
          </a:r>
          <a:r>
            <a:rPr lang="en-IE" dirty="0"/>
            <a:t> las </a:t>
          </a:r>
          <a:r>
            <a:rPr lang="en-IE" b="1" dirty="0" err="1"/>
            <a:t>implicaciones</a:t>
          </a:r>
          <a:r>
            <a:rPr lang="en-IE" b="1" dirty="0"/>
            <a:t> </a:t>
          </a:r>
          <a:r>
            <a:rPr lang="en-IE" b="1" dirty="0" err="1"/>
            <a:t>éticas</a:t>
          </a:r>
          <a:r>
            <a:rPr lang="en-IE" b="1" dirty="0"/>
            <a:t> y </a:t>
          </a:r>
          <a:r>
            <a:rPr lang="en-IE" b="1" dirty="0" err="1"/>
            <a:t>humanas</a:t>
          </a:r>
          <a:r>
            <a:rPr lang="en-IE" b="1" dirty="0"/>
            <a:t> de la </a:t>
          </a:r>
          <a:r>
            <a:rPr lang="en-IE" b="1" dirty="0" err="1"/>
            <a:t>inteligencia</a:t>
          </a:r>
          <a:r>
            <a:rPr lang="en-IE" b="1" dirty="0"/>
            <a:t> artificial</a:t>
          </a:r>
          <a:endParaRPr lang="en-US" dirty="0"/>
        </a:p>
      </dgm:t>
    </dgm:pt>
    <dgm:pt modelId="{35B874D5-0AE6-4318-B664-1BFE1F713F86}" type="parTrans" cxnId="{EEB966C7-457F-4FCD-AFFC-97D43549070B}">
      <dgm:prSet/>
      <dgm:spPr/>
      <dgm:t>
        <a:bodyPr/>
        <a:lstStyle/>
        <a:p>
          <a:endParaRPr lang="en-US"/>
        </a:p>
      </dgm:t>
    </dgm:pt>
    <dgm:pt modelId="{753ECE2A-3D9D-4B2A-8566-756EE32825C7}" type="sibTrans" cxnId="{EEB966C7-457F-4FCD-AFFC-97D43549070B}">
      <dgm:prSet/>
      <dgm:spPr/>
      <dgm:t>
        <a:bodyPr/>
        <a:lstStyle/>
        <a:p>
          <a:endParaRPr lang="en-US"/>
        </a:p>
      </dgm:t>
    </dgm:pt>
    <dgm:pt modelId="{15F568AC-20C6-4A27-B834-9CE6308AB1DC}" type="pres">
      <dgm:prSet presAssocID="{B3A72CF1-C6BC-473D-B963-1DE3C6301C8B}" presName="Name0" presStyleCnt="0">
        <dgm:presLayoutVars>
          <dgm:chMax val="7"/>
          <dgm:chPref val="7"/>
          <dgm:dir/>
        </dgm:presLayoutVars>
      </dgm:prSet>
      <dgm:spPr/>
      <dgm:t>
        <a:bodyPr/>
        <a:lstStyle/>
        <a:p>
          <a:endParaRPr lang="en-US"/>
        </a:p>
      </dgm:t>
    </dgm:pt>
    <dgm:pt modelId="{0D58156A-53AD-4EB1-94F7-96A26239F4D2}" type="pres">
      <dgm:prSet presAssocID="{B3A72CF1-C6BC-473D-B963-1DE3C6301C8B}" presName="Name1" presStyleCnt="0"/>
      <dgm:spPr/>
    </dgm:pt>
    <dgm:pt modelId="{79504577-C9F9-404E-9262-F1D9B2F1B1E4}" type="pres">
      <dgm:prSet presAssocID="{B3A72CF1-C6BC-473D-B963-1DE3C6301C8B}" presName="cycle" presStyleCnt="0"/>
      <dgm:spPr/>
    </dgm:pt>
    <dgm:pt modelId="{B81C9389-E525-480E-B0A0-67867DFF6AE3}" type="pres">
      <dgm:prSet presAssocID="{B3A72CF1-C6BC-473D-B963-1DE3C6301C8B}" presName="srcNode" presStyleLbl="node1" presStyleIdx="0" presStyleCnt="4"/>
      <dgm:spPr/>
    </dgm:pt>
    <dgm:pt modelId="{E557D780-9CFA-4298-A89C-0D7127EA9045}" type="pres">
      <dgm:prSet presAssocID="{B3A72CF1-C6BC-473D-B963-1DE3C6301C8B}" presName="conn" presStyleLbl="parChTrans1D2" presStyleIdx="0" presStyleCnt="1"/>
      <dgm:spPr/>
      <dgm:t>
        <a:bodyPr/>
        <a:lstStyle/>
        <a:p>
          <a:endParaRPr lang="en-US"/>
        </a:p>
      </dgm:t>
    </dgm:pt>
    <dgm:pt modelId="{E6180370-95D8-4D56-9AD5-FE9CAAC10B1F}" type="pres">
      <dgm:prSet presAssocID="{B3A72CF1-C6BC-473D-B963-1DE3C6301C8B}" presName="extraNode" presStyleLbl="node1" presStyleIdx="0" presStyleCnt="4"/>
      <dgm:spPr/>
    </dgm:pt>
    <dgm:pt modelId="{7DB29905-36AD-4129-AA06-E6A550C53FAD}" type="pres">
      <dgm:prSet presAssocID="{B3A72CF1-C6BC-473D-B963-1DE3C6301C8B}" presName="dstNode" presStyleLbl="node1" presStyleIdx="0" presStyleCnt="4"/>
      <dgm:spPr/>
    </dgm:pt>
    <dgm:pt modelId="{089B6269-D5A8-48A5-B50A-52ECB1578D58}" type="pres">
      <dgm:prSet presAssocID="{2FF018A5-1BAA-4379-A010-9B4FE1F352EF}" presName="text_1" presStyleLbl="node1" presStyleIdx="0" presStyleCnt="4">
        <dgm:presLayoutVars>
          <dgm:bulletEnabled val="1"/>
        </dgm:presLayoutVars>
      </dgm:prSet>
      <dgm:spPr/>
      <dgm:t>
        <a:bodyPr/>
        <a:lstStyle/>
        <a:p>
          <a:endParaRPr lang="en-US"/>
        </a:p>
      </dgm:t>
    </dgm:pt>
    <dgm:pt modelId="{6F2EFD22-1FEA-47CF-8AA6-54C7C3B58C7D}" type="pres">
      <dgm:prSet presAssocID="{2FF018A5-1BAA-4379-A010-9B4FE1F352EF}" presName="accent_1" presStyleCnt="0"/>
      <dgm:spPr/>
    </dgm:pt>
    <dgm:pt modelId="{715D6246-574F-461D-9E39-48B3D698DAC3}" type="pres">
      <dgm:prSet presAssocID="{2FF018A5-1BAA-4379-A010-9B4FE1F352EF}" presName="accentRepeatNode" presStyleLbl="solidFgAcc1" presStyleIdx="0" presStyleCnt="4"/>
      <dgm:spPr/>
    </dgm:pt>
    <dgm:pt modelId="{B3360A2E-C7F7-4C56-8D3A-0F18AE09FF78}" type="pres">
      <dgm:prSet presAssocID="{CC3522B1-F19C-406F-A581-164E7993609B}" presName="text_2" presStyleLbl="node1" presStyleIdx="1" presStyleCnt="4">
        <dgm:presLayoutVars>
          <dgm:bulletEnabled val="1"/>
        </dgm:presLayoutVars>
      </dgm:prSet>
      <dgm:spPr/>
      <dgm:t>
        <a:bodyPr/>
        <a:lstStyle/>
        <a:p>
          <a:endParaRPr lang="en-US"/>
        </a:p>
      </dgm:t>
    </dgm:pt>
    <dgm:pt modelId="{EEB230FA-2629-402B-B833-35AE5D821A21}" type="pres">
      <dgm:prSet presAssocID="{CC3522B1-F19C-406F-A581-164E7993609B}" presName="accent_2" presStyleCnt="0"/>
      <dgm:spPr/>
    </dgm:pt>
    <dgm:pt modelId="{9270BD8B-30B4-4A9B-912F-58D2DBEFC188}" type="pres">
      <dgm:prSet presAssocID="{CC3522B1-F19C-406F-A581-164E7993609B}" presName="accentRepeatNode" presStyleLbl="solidFgAcc1" presStyleIdx="1" presStyleCnt="4"/>
      <dgm:spPr/>
    </dgm:pt>
    <dgm:pt modelId="{3D80A003-23F8-494A-97D7-472E05478E1C}" type="pres">
      <dgm:prSet presAssocID="{359E132B-5FFE-4D83-BC4F-2B742CE7F7E3}" presName="text_3" presStyleLbl="node1" presStyleIdx="2" presStyleCnt="4" custLinFactNeighborX="1128" custLinFactNeighborY="1540">
        <dgm:presLayoutVars>
          <dgm:bulletEnabled val="1"/>
        </dgm:presLayoutVars>
      </dgm:prSet>
      <dgm:spPr/>
      <dgm:t>
        <a:bodyPr/>
        <a:lstStyle/>
        <a:p>
          <a:endParaRPr lang="en-US"/>
        </a:p>
      </dgm:t>
    </dgm:pt>
    <dgm:pt modelId="{8B49CBBD-159C-406D-8E6D-C4DC436B72E4}" type="pres">
      <dgm:prSet presAssocID="{359E132B-5FFE-4D83-BC4F-2B742CE7F7E3}" presName="accent_3" presStyleCnt="0"/>
      <dgm:spPr/>
    </dgm:pt>
    <dgm:pt modelId="{DC35EADF-C018-4D5C-9EE9-A3295475765A}" type="pres">
      <dgm:prSet presAssocID="{359E132B-5FFE-4D83-BC4F-2B742CE7F7E3}" presName="accentRepeatNode" presStyleLbl="solidFgAcc1" presStyleIdx="2" presStyleCnt="4"/>
      <dgm:spPr/>
    </dgm:pt>
    <dgm:pt modelId="{E91483A7-0F9F-4C06-B1B2-C6384D9532EB}" type="pres">
      <dgm:prSet presAssocID="{26C75A10-9E05-4EAD-BC05-F9B73D8E4BF6}" presName="text_4" presStyleLbl="node1" presStyleIdx="3" presStyleCnt="4">
        <dgm:presLayoutVars>
          <dgm:bulletEnabled val="1"/>
        </dgm:presLayoutVars>
      </dgm:prSet>
      <dgm:spPr/>
      <dgm:t>
        <a:bodyPr/>
        <a:lstStyle/>
        <a:p>
          <a:endParaRPr lang="en-US"/>
        </a:p>
      </dgm:t>
    </dgm:pt>
    <dgm:pt modelId="{FEB38217-98CC-41F6-9209-6A84A30F72DF}" type="pres">
      <dgm:prSet presAssocID="{26C75A10-9E05-4EAD-BC05-F9B73D8E4BF6}" presName="accent_4" presStyleCnt="0"/>
      <dgm:spPr/>
    </dgm:pt>
    <dgm:pt modelId="{26E9F25A-9AD6-4669-B25E-659CCCD4CD4D}" type="pres">
      <dgm:prSet presAssocID="{26C75A10-9E05-4EAD-BC05-F9B73D8E4BF6}" presName="accentRepeatNode" presStyleLbl="solidFgAcc1" presStyleIdx="3" presStyleCnt="4"/>
      <dgm:spPr/>
    </dgm:pt>
  </dgm:ptLst>
  <dgm:cxnLst>
    <dgm:cxn modelId="{3F5D1234-5E23-4508-94AA-E9BCABA744C1}" type="presOf" srcId="{26C75A10-9E05-4EAD-BC05-F9B73D8E4BF6}" destId="{E91483A7-0F9F-4C06-B1B2-C6384D9532EB}" srcOrd="0" destOrd="0" presId="urn:microsoft.com/office/officeart/2008/layout/VerticalCurvedList"/>
    <dgm:cxn modelId="{9EBD570A-F8FD-4B8C-B21C-B1751C9AF3AB}" type="presOf" srcId="{757A2443-FFC5-4B99-BCD3-841F039522D3}" destId="{E557D780-9CFA-4298-A89C-0D7127EA9045}" srcOrd="0" destOrd="0" presId="urn:microsoft.com/office/officeart/2008/layout/VerticalCurvedList"/>
    <dgm:cxn modelId="{EC89ED45-D6AB-4A35-B5FA-11DA9E80FF01}" srcId="{B3A72CF1-C6BC-473D-B963-1DE3C6301C8B}" destId="{359E132B-5FFE-4D83-BC4F-2B742CE7F7E3}" srcOrd="2" destOrd="0" parTransId="{63086AF3-369B-4AF9-B470-C0505410618E}" sibTransId="{93B8DCA9-9EE0-4C38-A620-738AFA9F6405}"/>
    <dgm:cxn modelId="{C22B7FEE-001E-4AB6-89E3-09CE90D6AE25}" type="presOf" srcId="{CC3522B1-F19C-406F-A581-164E7993609B}" destId="{B3360A2E-C7F7-4C56-8D3A-0F18AE09FF78}" srcOrd="0" destOrd="0" presId="urn:microsoft.com/office/officeart/2008/layout/VerticalCurvedList"/>
    <dgm:cxn modelId="{FB9855E2-0A60-47C3-B08D-8DB1FB7F0375}" type="presOf" srcId="{359E132B-5FFE-4D83-BC4F-2B742CE7F7E3}" destId="{3D80A003-23F8-494A-97D7-472E05478E1C}" srcOrd="0" destOrd="0" presId="urn:microsoft.com/office/officeart/2008/layout/VerticalCurvedList"/>
    <dgm:cxn modelId="{00D79CD7-1900-4496-B523-B6EE4FFD0CC2}" srcId="{B3A72CF1-C6BC-473D-B963-1DE3C6301C8B}" destId="{CC3522B1-F19C-406F-A581-164E7993609B}" srcOrd="1" destOrd="0" parTransId="{42A98D43-7A52-4814-8A31-EFB19348E6FA}" sibTransId="{CA01BA67-5DB3-40C3-B56F-246EC3450F25}"/>
    <dgm:cxn modelId="{EEB966C7-457F-4FCD-AFFC-97D43549070B}" srcId="{B3A72CF1-C6BC-473D-B963-1DE3C6301C8B}" destId="{26C75A10-9E05-4EAD-BC05-F9B73D8E4BF6}" srcOrd="3" destOrd="0" parTransId="{35B874D5-0AE6-4318-B664-1BFE1F713F86}" sibTransId="{753ECE2A-3D9D-4B2A-8566-756EE32825C7}"/>
    <dgm:cxn modelId="{92C8B6FC-C791-4AFF-884D-6C5B42BE3A08}" srcId="{B3A72CF1-C6BC-473D-B963-1DE3C6301C8B}" destId="{2FF018A5-1BAA-4379-A010-9B4FE1F352EF}" srcOrd="0" destOrd="0" parTransId="{90EF95FD-596F-4FA5-AD55-09BB28BF9888}" sibTransId="{757A2443-FFC5-4B99-BCD3-841F039522D3}"/>
    <dgm:cxn modelId="{D5E54A1F-D3FF-4069-ABDA-B7CE923CF77C}" type="presOf" srcId="{2FF018A5-1BAA-4379-A010-9B4FE1F352EF}" destId="{089B6269-D5A8-48A5-B50A-52ECB1578D58}" srcOrd="0" destOrd="0" presId="urn:microsoft.com/office/officeart/2008/layout/VerticalCurvedList"/>
    <dgm:cxn modelId="{6683DB7E-9D58-4A04-B821-0AFE541FA930}" type="presOf" srcId="{B3A72CF1-C6BC-473D-B963-1DE3C6301C8B}" destId="{15F568AC-20C6-4A27-B834-9CE6308AB1DC}" srcOrd="0" destOrd="0" presId="urn:microsoft.com/office/officeart/2008/layout/VerticalCurvedList"/>
    <dgm:cxn modelId="{65FB1E49-3879-4A71-B43A-3E1B44B0A5E6}" type="presParOf" srcId="{15F568AC-20C6-4A27-B834-9CE6308AB1DC}" destId="{0D58156A-53AD-4EB1-94F7-96A26239F4D2}" srcOrd="0" destOrd="0" presId="urn:microsoft.com/office/officeart/2008/layout/VerticalCurvedList"/>
    <dgm:cxn modelId="{5431BA80-F312-46D5-95EB-B55C6DD77853}" type="presParOf" srcId="{0D58156A-53AD-4EB1-94F7-96A26239F4D2}" destId="{79504577-C9F9-404E-9262-F1D9B2F1B1E4}" srcOrd="0" destOrd="0" presId="urn:microsoft.com/office/officeart/2008/layout/VerticalCurvedList"/>
    <dgm:cxn modelId="{ED374152-EDFD-4D01-A437-BF8942F04300}" type="presParOf" srcId="{79504577-C9F9-404E-9262-F1D9B2F1B1E4}" destId="{B81C9389-E525-480E-B0A0-67867DFF6AE3}" srcOrd="0" destOrd="0" presId="urn:microsoft.com/office/officeart/2008/layout/VerticalCurvedList"/>
    <dgm:cxn modelId="{82A1D82C-6739-4DD4-AEFF-2308E13FA43A}" type="presParOf" srcId="{79504577-C9F9-404E-9262-F1D9B2F1B1E4}" destId="{E557D780-9CFA-4298-A89C-0D7127EA9045}" srcOrd="1" destOrd="0" presId="urn:microsoft.com/office/officeart/2008/layout/VerticalCurvedList"/>
    <dgm:cxn modelId="{814CBD50-DF13-46D2-A0C5-42BBCB6845D9}" type="presParOf" srcId="{79504577-C9F9-404E-9262-F1D9B2F1B1E4}" destId="{E6180370-95D8-4D56-9AD5-FE9CAAC10B1F}" srcOrd="2" destOrd="0" presId="urn:microsoft.com/office/officeart/2008/layout/VerticalCurvedList"/>
    <dgm:cxn modelId="{77CA05DC-04D8-4DD6-AE0D-388B9AD070D7}" type="presParOf" srcId="{79504577-C9F9-404E-9262-F1D9B2F1B1E4}" destId="{7DB29905-36AD-4129-AA06-E6A550C53FAD}" srcOrd="3" destOrd="0" presId="urn:microsoft.com/office/officeart/2008/layout/VerticalCurvedList"/>
    <dgm:cxn modelId="{5D1C6F13-3A82-454A-8786-3C50207EC6C2}" type="presParOf" srcId="{0D58156A-53AD-4EB1-94F7-96A26239F4D2}" destId="{089B6269-D5A8-48A5-B50A-52ECB1578D58}" srcOrd="1" destOrd="0" presId="urn:microsoft.com/office/officeart/2008/layout/VerticalCurvedList"/>
    <dgm:cxn modelId="{C84604DF-98F5-4086-B10E-769038EE8762}" type="presParOf" srcId="{0D58156A-53AD-4EB1-94F7-96A26239F4D2}" destId="{6F2EFD22-1FEA-47CF-8AA6-54C7C3B58C7D}" srcOrd="2" destOrd="0" presId="urn:microsoft.com/office/officeart/2008/layout/VerticalCurvedList"/>
    <dgm:cxn modelId="{B3E8AB59-E672-4D5D-95B9-7FF4DD61F47C}" type="presParOf" srcId="{6F2EFD22-1FEA-47CF-8AA6-54C7C3B58C7D}" destId="{715D6246-574F-461D-9E39-48B3D698DAC3}" srcOrd="0" destOrd="0" presId="urn:microsoft.com/office/officeart/2008/layout/VerticalCurvedList"/>
    <dgm:cxn modelId="{141BC5FF-E079-4106-901D-D73A620A2AEC}" type="presParOf" srcId="{0D58156A-53AD-4EB1-94F7-96A26239F4D2}" destId="{B3360A2E-C7F7-4C56-8D3A-0F18AE09FF78}" srcOrd="3" destOrd="0" presId="urn:microsoft.com/office/officeart/2008/layout/VerticalCurvedList"/>
    <dgm:cxn modelId="{1256114E-5B2F-4CA1-9288-6168606D8925}" type="presParOf" srcId="{0D58156A-53AD-4EB1-94F7-96A26239F4D2}" destId="{EEB230FA-2629-402B-B833-35AE5D821A21}" srcOrd="4" destOrd="0" presId="urn:microsoft.com/office/officeart/2008/layout/VerticalCurvedList"/>
    <dgm:cxn modelId="{FC1316F6-3755-425E-AD25-62FEEF006401}" type="presParOf" srcId="{EEB230FA-2629-402B-B833-35AE5D821A21}" destId="{9270BD8B-30B4-4A9B-912F-58D2DBEFC188}" srcOrd="0" destOrd="0" presId="urn:microsoft.com/office/officeart/2008/layout/VerticalCurvedList"/>
    <dgm:cxn modelId="{3DF1CB3B-D7B4-4AAD-AA22-B8EA30959B2A}" type="presParOf" srcId="{0D58156A-53AD-4EB1-94F7-96A26239F4D2}" destId="{3D80A003-23F8-494A-97D7-472E05478E1C}" srcOrd="5" destOrd="0" presId="urn:microsoft.com/office/officeart/2008/layout/VerticalCurvedList"/>
    <dgm:cxn modelId="{12F0EF8B-62DA-4CB0-99F3-7DBD863C9398}" type="presParOf" srcId="{0D58156A-53AD-4EB1-94F7-96A26239F4D2}" destId="{8B49CBBD-159C-406D-8E6D-C4DC436B72E4}" srcOrd="6" destOrd="0" presId="urn:microsoft.com/office/officeart/2008/layout/VerticalCurvedList"/>
    <dgm:cxn modelId="{4B8F8A88-32F9-4412-80F2-636BCAD7BD48}" type="presParOf" srcId="{8B49CBBD-159C-406D-8E6D-C4DC436B72E4}" destId="{DC35EADF-C018-4D5C-9EE9-A3295475765A}" srcOrd="0" destOrd="0" presId="urn:microsoft.com/office/officeart/2008/layout/VerticalCurvedList"/>
    <dgm:cxn modelId="{7BF8EFC6-66CF-41CA-A385-6A37217C7613}" type="presParOf" srcId="{0D58156A-53AD-4EB1-94F7-96A26239F4D2}" destId="{E91483A7-0F9F-4C06-B1B2-C6384D9532EB}" srcOrd="7" destOrd="0" presId="urn:microsoft.com/office/officeart/2008/layout/VerticalCurvedList"/>
    <dgm:cxn modelId="{3EA37FEC-09D3-46BC-BDFA-AA843A720039}" type="presParOf" srcId="{0D58156A-53AD-4EB1-94F7-96A26239F4D2}" destId="{FEB38217-98CC-41F6-9209-6A84A30F72DF}" srcOrd="8" destOrd="0" presId="urn:microsoft.com/office/officeart/2008/layout/VerticalCurvedList"/>
    <dgm:cxn modelId="{44F942C8-5421-41C8-B8EB-5517A4423BEC}" type="presParOf" srcId="{FEB38217-98CC-41F6-9209-6A84A30F72DF}" destId="{26E9F25A-9AD6-4669-B25E-659CCCD4CD4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81BAF-EE4C-4240-AA25-585291F91C41}">
      <dsp:nvSpPr>
        <dsp:cNvPr id="0" name=""/>
        <dsp:cNvSpPr/>
      </dsp:nvSpPr>
      <dsp:spPr>
        <a:xfrm>
          <a:off x="71119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B7D06C-1E25-4921-A3ED-17D32034C703}">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1. </a:t>
          </a:r>
          <a:r>
            <a:rPr lang="en-US" sz="1700" kern="1200" dirty="0" err="1" smtClean="0"/>
            <a:t>Fronteras</a:t>
          </a:r>
          <a:r>
            <a:rPr lang="en-US" sz="1700" kern="1200" dirty="0" smtClean="0"/>
            <a:t> </a:t>
          </a:r>
          <a:r>
            <a:rPr lang="en-US" sz="1700" kern="1200" dirty="0" err="1"/>
            <a:t>exteriores</a:t>
          </a:r>
          <a:r>
            <a:rPr lang="en-US" sz="1700" kern="1200" dirty="0"/>
            <a:t> </a:t>
          </a:r>
          <a:r>
            <a:rPr lang="en-US" sz="1700" kern="1200" dirty="0" err="1"/>
            <a:t>fuertes</a:t>
          </a:r>
          <a:endParaRPr lang="en-US" sz="1700" kern="1200" dirty="0"/>
        </a:p>
      </dsp:txBody>
      <dsp:txXfrm>
        <a:off x="2790161" y="455544"/>
        <a:ext cx="2547676" cy="868101"/>
      </dsp:txXfrm>
    </dsp:sp>
    <dsp:sp modelId="{23967E46-A50F-433F-A07D-88FF70153BC6}">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2. </a:t>
          </a:r>
          <a:r>
            <a:rPr lang="en-US" sz="1700" kern="1200" dirty="0" err="1" smtClean="0"/>
            <a:t>Modernizar</a:t>
          </a:r>
          <a:r>
            <a:rPr lang="en-US" sz="1700" kern="1200" dirty="0" smtClean="0"/>
            <a:t> </a:t>
          </a:r>
          <a:r>
            <a:rPr lang="en-US" sz="1700" kern="1200" dirty="0" err="1"/>
            <a:t>nuestro</a:t>
          </a:r>
          <a:r>
            <a:rPr lang="en-US" sz="1700" kern="1200" dirty="0"/>
            <a:t> </a:t>
          </a:r>
          <a:r>
            <a:rPr lang="en-US" sz="1700" kern="1200" dirty="0" err="1"/>
            <a:t>sistema</a:t>
          </a:r>
          <a:r>
            <a:rPr lang="en-US" sz="1700" kern="1200" dirty="0"/>
            <a:t> de </a:t>
          </a:r>
          <a:r>
            <a:rPr lang="en-US" sz="1700" kern="1200" dirty="0" err="1"/>
            <a:t>asilo</a:t>
          </a:r>
          <a:endParaRPr lang="en-US" sz="1700" kern="1200" dirty="0"/>
        </a:p>
      </dsp:txBody>
      <dsp:txXfrm>
        <a:off x="2790161" y="1537822"/>
        <a:ext cx="2547676" cy="868101"/>
      </dsp:txXfrm>
    </dsp:sp>
    <dsp:sp modelId="{51901CF2-BD24-47F8-875C-40CD9F8E2403}">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3. </a:t>
          </a:r>
          <a:r>
            <a:rPr lang="en-US" sz="1700" kern="1200" dirty="0" err="1" smtClean="0"/>
            <a:t>Recuperar</a:t>
          </a:r>
          <a:r>
            <a:rPr lang="en-US" sz="1700" kern="1200" dirty="0" smtClean="0"/>
            <a:t> el </a:t>
          </a:r>
          <a:r>
            <a:rPr lang="en-US" sz="1700" kern="1200" dirty="0" err="1"/>
            <a:t>pleno</a:t>
          </a:r>
          <a:r>
            <a:rPr lang="en-US" sz="1700" kern="1200" dirty="0"/>
            <a:t> </a:t>
          </a:r>
          <a:r>
            <a:rPr lang="en-US" sz="1700" kern="1200" dirty="0" err="1"/>
            <a:t>funcionamiento</a:t>
          </a:r>
          <a:r>
            <a:rPr lang="en-US" sz="1700" kern="1200" dirty="0"/>
            <a:t> de Schengen</a:t>
          </a:r>
        </a:p>
      </dsp:txBody>
      <dsp:txXfrm>
        <a:off x="2790161" y="2620101"/>
        <a:ext cx="2547676" cy="868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F312C-F8A2-41D3-90FD-44652F05FCF0}">
      <dsp:nvSpPr>
        <dsp:cNvPr id="0" name=""/>
        <dsp:cNvSpPr/>
      </dsp:nvSpPr>
      <dsp:spPr>
        <a:xfrm>
          <a:off x="580" y="0"/>
          <a:ext cx="2497882" cy="2601895"/>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kern="1200"/>
            <a:t>1</a:t>
          </a:r>
          <a:endParaRPr lang="en-US" sz="2800" kern="1200" dirty="0"/>
        </a:p>
      </dsp:txBody>
      <dsp:txXfrm rot="16200000">
        <a:off x="-816408" y="816988"/>
        <a:ext cx="2133553" cy="499576"/>
      </dsp:txXfrm>
    </dsp:sp>
    <dsp:sp modelId="{B68187F4-BF18-45AC-8D7C-27588D3FF921}">
      <dsp:nvSpPr>
        <dsp:cNvPr id="0" name=""/>
        <dsp:cNvSpPr/>
      </dsp:nvSpPr>
      <dsp:spPr>
        <a:xfrm>
          <a:off x="500156" y="0"/>
          <a:ext cx="1860922" cy="26018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n-GB" sz="2100" b="0" kern="1200"/>
            <a:t>Abordar las amenazas de intervención exterior en las elecciones europeas</a:t>
          </a:r>
          <a:endParaRPr lang="en-US" sz="2100" kern="1200" dirty="0"/>
        </a:p>
      </dsp:txBody>
      <dsp:txXfrm>
        <a:off x="500156" y="0"/>
        <a:ext cx="1860922" cy="2601895"/>
      </dsp:txXfrm>
    </dsp:sp>
    <dsp:sp modelId="{769323EC-B8DC-4D96-883B-DB7E6D0CB392}">
      <dsp:nvSpPr>
        <dsp:cNvPr id="0" name=""/>
        <dsp:cNvSpPr/>
      </dsp:nvSpPr>
      <dsp:spPr>
        <a:xfrm>
          <a:off x="2585888" y="0"/>
          <a:ext cx="2497882" cy="2601895"/>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kern="1200"/>
            <a:t>2</a:t>
          </a:r>
          <a:endParaRPr lang="en-US" sz="2800" kern="1200" dirty="0"/>
        </a:p>
      </dsp:txBody>
      <dsp:txXfrm rot="16200000">
        <a:off x="1768900" y="816988"/>
        <a:ext cx="2133553" cy="499576"/>
      </dsp:txXfrm>
    </dsp:sp>
    <dsp:sp modelId="{8B2E7479-F30D-4978-953E-55CD182D5D8F}">
      <dsp:nvSpPr>
        <dsp:cNvPr id="0" name=""/>
        <dsp:cNvSpPr/>
      </dsp:nvSpPr>
      <dsp:spPr>
        <a:xfrm rot="5400000">
          <a:off x="2407104" y="2044181"/>
          <a:ext cx="382546" cy="374682"/>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90A419-6500-425A-9A1D-C29569CB3441}">
      <dsp:nvSpPr>
        <dsp:cNvPr id="0" name=""/>
        <dsp:cNvSpPr/>
      </dsp:nvSpPr>
      <dsp:spPr>
        <a:xfrm>
          <a:off x="3085465" y="0"/>
          <a:ext cx="1860922" cy="26018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n-GB" sz="2100" b="0" kern="1200"/>
            <a:t>Mayor transparencia en la publicidad política pagada</a:t>
          </a:r>
          <a:endParaRPr lang="en-US" sz="2100" kern="1200" dirty="0"/>
        </a:p>
      </dsp:txBody>
      <dsp:txXfrm>
        <a:off x="3085465" y="0"/>
        <a:ext cx="1860922" cy="2601895"/>
      </dsp:txXfrm>
    </dsp:sp>
    <dsp:sp modelId="{BDB3B62F-E85D-4CE0-B088-A42698883417}">
      <dsp:nvSpPr>
        <dsp:cNvPr id="0" name=""/>
        <dsp:cNvSpPr/>
      </dsp:nvSpPr>
      <dsp:spPr>
        <a:xfrm>
          <a:off x="5171777" y="0"/>
          <a:ext cx="2497882" cy="2601895"/>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kern="1200"/>
            <a:t>3</a:t>
          </a:r>
          <a:endParaRPr lang="en-US" sz="2800" kern="1200" dirty="0"/>
        </a:p>
      </dsp:txBody>
      <dsp:txXfrm rot="16200000">
        <a:off x="4354788" y="816988"/>
        <a:ext cx="2133553" cy="499576"/>
      </dsp:txXfrm>
    </dsp:sp>
    <dsp:sp modelId="{28DD33C4-FCFA-4DAF-93A1-A573D040BD8C}">
      <dsp:nvSpPr>
        <dsp:cNvPr id="0" name=""/>
        <dsp:cNvSpPr/>
      </dsp:nvSpPr>
      <dsp:spPr>
        <a:xfrm rot="5400000">
          <a:off x="4992413" y="2044181"/>
          <a:ext cx="382546" cy="374682"/>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BBE0D0-FE52-4642-9AA9-D37A1B34CA28}">
      <dsp:nvSpPr>
        <dsp:cNvPr id="0" name=""/>
        <dsp:cNvSpPr/>
      </dsp:nvSpPr>
      <dsp:spPr>
        <a:xfrm>
          <a:off x="5671354" y="0"/>
          <a:ext cx="1860922" cy="26018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n-GB" sz="2100" b="0" kern="1200"/>
            <a:t>Normas más claras sobre la financiación de los partidos políticos europeos</a:t>
          </a:r>
          <a:endParaRPr lang="en-US" sz="2100" kern="1200" dirty="0"/>
        </a:p>
      </dsp:txBody>
      <dsp:txXfrm>
        <a:off x="5671354" y="0"/>
        <a:ext cx="1860922" cy="2601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AAFA5-789C-462B-87B5-77104084A2C0}">
      <dsp:nvSpPr>
        <dsp:cNvPr id="0" name=""/>
        <dsp:cNvSpPr/>
      </dsp:nvSpPr>
      <dsp:spPr>
        <a:xfrm>
          <a:off x="2535710" y="109516"/>
          <a:ext cx="2198177" cy="1099088"/>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solidFill>
                <a:srgbClr val="0F5494"/>
              </a:solidFill>
              <a:latin typeface="Verdana"/>
              <a:ea typeface="+mn-ea"/>
              <a:cs typeface="+mn-cs"/>
            </a:rPr>
            <a:t>INVERSIONES</a:t>
          </a:r>
          <a:endParaRPr lang="en-GB" sz="1400" b="1" kern="1200" dirty="0">
            <a:solidFill>
              <a:srgbClr val="0F5494"/>
            </a:solidFill>
            <a:latin typeface="Verdana"/>
            <a:ea typeface="+mn-ea"/>
            <a:cs typeface="+mn-cs"/>
          </a:endParaRPr>
        </a:p>
      </dsp:txBody>
      <dsp:txXfrm>
        <a:off x="2567901" y="141707"/>
        <a:ext cx="2133795" cy="1034706"/>
      </dsp:txXfrm>
    </dsp:sp>
    <dsp:sp modelId="{94A4467B-46FC-4CA8-B7DE-91FA72C01663}">
      <dsp:nvSpPr>
        <dsp:cNvPr id="0" name=""/>
        <dsp:cNvSpPr/>
      </dsp:nvSpPr>
      <dsp:spPr>
        <a:xfrm rot="3386408">
          <a:off x="3892174" y="1701722"/>
          <a:ext cx="1160924" cy="384681"/>
        </a:xfrm>
        <a:prstGeom prst="leftRightArrow">
          <a:avLst>
            <a:gd name="adj1" fmla="val 60000"/>
            <a:gd name="adj2" fmla="val 50000"/>
          </a:avLst>
        </a:prstGeom>
        <a:solidFill>
          <a:srgbClr val="0F5494"/>
        </a:solidFill>
        <a:ln>
          <a:solidFill>
            <a:srgbClr val="A6C5F8"/>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solidFill>
              <a:srgbClr val="0F5494"/>
            </a:solidFill>
            <a:latin typeface="Verdana"/>
            <a:ea typeface="+mn-ea"/>
            <a:cs typeface="+mn-cs"/>
          </a:endParaRPr>
        </a:p>
      </dsp:txBody>
      <dsp:txXfrm>
        <a:off x="4007578" y="1778658"/>
        <a:ext cx="930116" cy="230809"/>
      </dsp:txXfrm>
    </dsp:sp>
    <dsp:sp modelId="{4FFCD582-C8F2-4AD8-9477-9DFDD3F4D3BC}">
      <dsp:nvSpPr>
        <dsp:cNvPr id="0" name=""/>
        <dsp:cNvSpPr/>
      </dsp:nvSpPr>
      <dsp:spPr>
        <a:xfrm>
          <a:off x="4374749" y="2881703"/>
          <a:ext cx="2198177" cy="1099088"/>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solidFill>
                <a:srgbClr val="002060"/>
              </a:solidFill>
              <a:latin typeface="Verdana"/>
              <a:ea typeface="+mn-ea"/>
              <a:cs typeface="+mn-cs"/>
            </a:rPr>
            <a:t>RESPONSABILIDAD FISCAL</a:t>
          </a:r>
          <a:endParaRPr lang="en-GB" sz="1400" b="1" kern="1200" dirty="0">
            <a:solidFill>
              <a:srgbClr val="002060"/>
            </a:solidFill>
            <a:latin typeface="Verdana"/>
            <a:ea typeface="+mn-ea"/>
            <a:cs typeface="+mn-cs"/>
          </a:endParaRPr>
        </a:p>
      </dsp:txBody>
      <dsp:txXfrm>
        <a:off x="4406940" y="2913894"/>
        <a:ext cx="2133795" cy="1034706"/>
      </dsp:txXfrm>
    </dsp:sp>
    <dsp:sp modelId="{58766A04-DEF4-4BDA-A056-8945BF44527E}">
      <dsp:nvSpPr>
        <dsp:cNvPr id="0" name=""/>
        <dsp:cNvSpPr/>
      </dsp:nvSpPr>
      <dsp:spPr>
        <a:xfrm rot="10800004">
          <a:off x="3068710" y="2942412"/>
          <a:ext cx="1160924" cy="384681"/>
        </a:xfrm>
        <a:prstGeom prst="leftRightArrow">
          <a:avLst>
            <a:gd name="adj1" fmla="val 60000"/>
            <a:gd name="adj2" fmla="val 50000"/>
          </a:avLst>
        </a:prstGeom>
        <a:solidFill>
          <a:srgbClr val="0F5494"/>
        </a:solidFill>
        <a:ln>
          <a:solidFill>
            <a:srgbClr val="A6C5F8"/>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solidFill>
              <a:srgbClr val="FFFFFF"/>
            </a:solidFill>
            <a:latin typeface="Verdana"/>
            <a:ea typeface="+mn-ea"/>
            <a:cs typeface="+mn-cs"/>
          </a:endParaRPr>
        </a:p>
      </dsp:txBody>
      <dsp:txXfrm rot="10800000">
        <a:off x="3184114" y="3019348"/>
        <a:ext cx="930116" cy="230809"/>
      </dsp:txXfrm>
    </dsp:sp>
    <dsp:sp modelId="{4C5B5D6C-6928-4866-8D86-6AD7EBDA7B91}">
      <dsp:nvSpPr>
        <dsp:cNvPr id="0" name=""/>
        <dsp:cNvSpPr/>
      </dsp:nvSpPr>
      <dsp:spPr>
        <a:xfrm>
          <a:off x="725416" y="2881699"/>
          <a:ext cx="2198177" cy="109908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solidFill>
                <a:srgbClr val="0F5494"/>
              </a:solidFill>
              <a:latin typeface="Verdana"/>
              <a:ea typeface="+mn-ea"/>
              <a:cs typeface="+mn-cs"/>
            </a:rPr>
            <a:t>REFORMAS ESTRUCTURALES</a:t>
          </a:r>
          <a:endParaRPr lang="en-GB" sz="1400" b="1" kern="1200" dirty="0">
            <a:solidFill>
              <a:srgbClr val="0F5494"/>
            </a:solidFill>
            <a:latin typeface="Verdana"/>
            <a:ea typeface="+mn-ea"/>
            <a:cs typeface="+mn-cs"/>
          </a:endParaRPr>
        </a:p>
      </dsp:txBody>
      <dsp:txXfrm>
        <a:off x="757607" y="2913890"/>
        <a:ext cx="2133795" cy="1034706"/>
      </dsp:txXfrm>
    </dsp:sp>
    <dsp:sp modelId="{0AF604A9-33DE-40B4-AB6C-C9CA2975B3F8}">
      <dsp:nvSpPr>
        <dsp:cNvPr id="0" name=""/>
        <dsp:cNvSpPr/>
      </dsp:nvSpPr>
      <dsp:spPr>
        <a:xfrm rot="18188723">
          <a:off x="2194199" y="1701912"/>
          <a:ext cx="1160924" cy="384681"/>
        </a:xfrm>
        <a:prstGeom prst="leftRightArrow">
          <a:avLst>
            <a:gd name="adj1" fmla="val 60000"/>
            <a:gd name="adj2" fmla="val 50000"/>
          </a:avLst>
        </a:prstGeom>
        <a:solidFill>
          <a:srgbClr val="0F5494"/>
        </a:solidFill>
        <a:ln>
          <a:solidFill>
            <a:srgbClr val="A6C5F8"/>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solidFill>
              <a:srgbClr val="FFFFFF"/>
            </a:solidFill>
            <a:latin typeface="Verdana"/>
            <a:ea typeface="+mn-ea"/>
            <a:cs typeface="+mn-cs"/>
          </a:endParaRPr>
        </a:p>
      </dsp:txBody>
      <dsp:txXfrm>
        <a:off x="2309603" y="1778848"/>
        <a:ext cx="930116" cy="230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AD916-EEB8-4B78-991D-05D56697E594}">
      <dsp:nvSpPr>
        <dsp:cNvPr id="0" name=""/>
        <dsp:cNvSpPr/>
      </dsp:nvSpPr>
      <dsp:spPr>
        <a:xfrm>
          <a:off x="1899870" y="999886"/>
          <a:ext cx="811080" cy="1910522"/>
        </a:xfrm>
        <a:prstGeom prst="rect">
          <a:avLst/>
        </a:prstGeom>
        <a:solidFill>
          <a:srgbClr val="FF0000"/>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80010" bIns="17780" numCol="1" spcCol="1270" anchor="ctr" anchorCtr="0">
          <a:noAutofit/>
        </a:bodyPr>
        <a:lstStyle/>
        <a:p>
          <a:pPr lvl="0" algn="r" defTabSz="622300">
            <a:lnSpc>
              <a:spcPct val="90000"/>
            </a:lnSpc>
            <a:spcBef>
              <a:spcPct val="0"/>
            </a:spcBef>
            <a:spcAft>
              <a:spcPct val="35000"/>
            </a:spcAft>
          </a:pPr>
          <a:endParaRPr lang="en-GB" sz="1400" kern="1200" dirty="0"/>
        </a:p>
      </dsp:txBody>
      <dsp:txXfrm rot="16200000">
        <a:off x="1713332" y="1754181"/>
        <a:ext cx="1719470" cy="210880"/>
      </dsp:txXfrm>
    </dsp:sp>
    <dsp:sp modelId="{FC62A4D9-4465-4915-BBE0-BDA30E9548B4}">
      <dsp:nvSpPr>
        <dsp:cNvPr id="0" name=""/>
        <dsp:cNvSpPr/>
      </dsp:nvSpPr>
      <dsp:spPr>
        <a:xfrm>
          <a:off x="1014649" y="808879"/>
          <a:ext cx="811080" cy="2101529"/>
        </a:xfrm>
        <a:prstGeom prst="rect">
          <a:avLst/>
        </a:prstGeom>
        <a:solidFill>
          <a:srgbClr val="FF0000"/>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80010" bIns="17780" numCol="1" spcCol="1270" anchor="ctr" anchorCtr="0">
          <a:noAutofit/>
        </a:bodyPr>
        <a:lstStyle/>
        <a:p>
          <a:pPr lvl="0" algn="r" defTabSz="622300">
            <a:lnSpc>
              <a:spcPct val="90000"/>
            </a:lnSpc>
            <a:spcBef>
              <a:spcPct val="0"/>
            </a:spcBef>
            <a:spcAft>
              <a:spcPct val="35000"/>
            </a:spcAft>
          </a:pPr>
          <a:endParaRPr lang="en-GB" sz="1400" kern="1200" dirty="0"/>
        </a:p>
      </dsp:txBody>
      <dsp:txXfrm rot="16200000">
        <a:off x="741966" y="1649127"/>
        <a:ext cx="1891376" cy="210880"/>
      </dsp:txXfrm>
    </dsp:sp>
    <dsp:sp modelId="{C1080CDE-AABF-419A-8AF4-9F2254295EF1}">
      <dsp:nvSpPr>
        <dsp:cNvPr id="0" name=""/>
        <dsp:cNvSpPr/>
      </dsp:nvSpPr>
      <dsp:spPr>
        <a:xfrm>
          <a:off x="2839791" y="944537"/>
          <a:ext cx="811080" cy="1951822"/>
        </a:xfrm>
        <a:prstGeom prst="rect">
          <a:avLst/>
        </a:prstGeom>
        <a:solidFill>
          <a:srgbClr val="FF0000"/>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80010" bIns="17780" numCol="1" spcCol="1270" anchor="ctr" anchorCtr="0">
          <a:noAutofit/>
        </a:bodyPr>
        <a:lstStyle/>
        <a:p>
          <a:pPr lvl="0" algn="r" defTabSz="622300">
            <a:lnSpc>
              <a:spcPct val="90000"/>
            </a:lnSpc>
            <a:spcBef>
              <a:spcPct val="0"/>
            </a:spcBef>
            <a:spcAft>
              <a:spcPct val="35000"/>
            </a:spcAft>
          </a:pPr>
          <a:endParaRPr lang="en-GB" sz="1400" kern="1200" dirty="0"/>
        </a:p>
      </dsp:txBody>
      <dsp:txXfrm rot="16200000">
        <a:off x="2634476" y="1717417"/>
        <a:ext cx="1756640" cy="210880"/>
      </dsp:txXfrm>
    </dsp:sp>
    <dsp:sp modelId="{F83066D0-5A62-4514-A14C-DF66AFB1B936}">
      <dsp:nvSpPr>
        <dsp:cNvPr id="0" name=""/>
        <dsp:cNvSpPr/>
      </dsp:nvSpPr>
      <dsp:spPr>
        <a:xfrm>
          <a:off x="129427" y="617873"/>
          <a:ext cx="811080" cy="2292994"/>
        </a:xfrm>
        <a:prstGeom prst="rect">
          <a:avLst/>
        </a:prstGeom>
        <a:solidFill>
          <a:srgbClr val="FF0000"/>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80010" bIns="17780" numCol="1" spcCol="1270" anchor="ctr" anchorCtr="0">
          <a:noAutofit/>
        </a:bodyPr>
        <a:lstStyle/>
        <a:p>
          <a:pPr lvl="0" algn="r" defTabSz="622300">
            <a:lnSpc>
              <a:spcPct val="90000"/>
            </a:lnSpc>
            <a:spcBef>
              <a:spcPct val="0"/>
            </a:spcBef>
            <a:spcAft>
              <a:spcPct val="35000"/>
            </a:spcAft>
          </a:pPr>
          <a:endParaRPr lang="en-GB" sz="1400" kern="1200" dirty="0"/>
        </a:p>
      </dsp:txBody>
      <dsp:txXfrm rot="16200000">
        <a:off x="-229414" y="1544280"/>
        <a:ext cx="2063694" cy="210880"/>
      </dsp:txXfrm>
    </dsp:sp>
    <dsp:sp modelId="{177E6C1C-130E-4B82-A72D-E5EA25EFA590}">
      <dsp:nvSpPr>
        <dsp:cNvPr id="0" name=""/>
        <dsp:cNvSpPr/>
      </dsp:nvSpPr>
      <dsp:spPr>
        <a:xfrm>
          <a:off x="3739484" y="1410161"/>
          <a:ext cx="811080" cy="1528509"/>
        </a:xfrm>
        <a:prstGeom prst="rect">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148590" bIns="33020" numCol="1" spcCol="1270" anchor="ctr" anchorCtr="0">
          <a:noAutofit/>
        </a:bodyPr>
        <a:lstStyle/>
        <a:p>
          <a:pPr lvl="0" algn="l" defTabSz="1155700">
            <a:lnSpc>
              <a:spcPct val="90000"/>
            </a:lnSpc>
            <a:spcBef>
              <a:spcPct val="0"/>
            </a:spcBef>
            <a:spcAft>
              <a:spcPct val="35000"/>
            </a:spcAft>
          </a:pPr>
          <a:endParaRPr lang="en-GB" sz="2600" kern="1200" dirty="0"/>
        </a:p>
      </dsp:txBody>
      <dsp:txXfrm rot="16200000">
        <a:off x="3724660" y="1992550"/>
        <a:ext cx="1375658" cy="210880"/>
      </dsp:txXfrm>
    </dsp:sp>
    <dsp:sp modelId="{17B9AA35-93B1-46E0-A51F-B000E464035A}">
      <dsp:nvSpPr>
        <dsp:cNvPr id="0" name=""/>
        <dsp:cNvSpPr/>
      </dsp:nvSpPr>
      <dsp:spPr>
        <a:xfrm>
          <a:off x="129427" y="617873"/>
          <a:ext cx="567756" cy="2292994"/>
        </a:xfrm>
        <a:prstGeom prst="rect">
          <a:avLst/>
        </a:prstGeom>
        <a:solidFill>
          <a:srgbClr val="FF0000"/>
        </a:solid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smtClean="0"/>
            <a:t>6,5%</a:t>
          </a:r>
          <a:endParaRPr lang="en-GB" sz="1500" kern="1200" dirty="0"/>
        </a:p>
      </dsp:txBody>
      <dsp:txXfrm>
        <a:off x="129427" y="617873"/>
        <a:ext cx="567756" cy="2292994"/>
      </dsp:txXfrm>
    </dsp:sp>
    <dsp:sp modelId="{F13D0968-F253-42BE-A694-FFB6A8689D49}">
      <dsp:nvSpPr>
        <dsp:cNvPr id="0" name=""/>
        <dsp:cNvSpPr/>
      </dsp:nvSpPr>
      <dsp:spPr>
        <a:xfrm>
          <a:off x="4563844" y="1572905"/>
          <a:ext cx="811080" cy="1337503"/>
        </a:xfrm>
        <a:prstGeom prst="rect">
          <a:avLst/>
        </a:prstGeom>
        <a:solidFill>
          <a:schemeClr val="accent2">
            <a:shade val="80000"/>
            <a:hueOff val="0"/>
            <a:satOff val="-23349"/>
            <a:lumOff val="264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99060" bIns="33020" numCol="1" spcCol="1270" anchor="ctr" anchorCtr="0">
          <a:noAutofit/>
        </a:bodyPr>
        <a:lstStyle/>
        <a:p>
          <a:pPr lvl="0" algn="l" defTabSz="1155700">
            <a:lnSpc>
              <a:spcPct val="90000"/>
            </a:lnSpc>
            <a:spcBef>
              <a:spcPct val="0"/>
            </a:spcBef>
            <a:spcAft>
              <a:spcPct val="35000"/>
            </a:spcAft>
          </a:pPr>
          <a:endParaRPr lang="en-GB" sz="2600" kern="1200" dirty="0"/>
        </a:p>
      </dsp:txBody>
      <dsp:txXfrm rot="16200000">
        <a:off x="4635164" y="2069341"/>
        <a:ext cx="1203753" cy="210880"/>
      </dsp:txXfrm>
    </dsp:sp>
    <dsp:sp modelId="{9AB43044-A997-42E8-96B8-47394ADE985B}">
      <dsp:nvSpPr>
        <dsp:cNvPr id="0" name=""/>
        <dsp:cNvSpPr/>
      </dsp:nvSpPr>
      <dsp:spPr>
        <a:xfrm>
          <a:off x="1014649" y="808879"/>
          <a:ext cx="567756" cy="2101529"/>
        </a:xfrm>
        <a:prstGeom prst="rect">
          <a:avLst/>
        </a:prstGeom>
        <a:solidFill>
          <a:srgbClr val="FF0000"/>
        </a:solid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smtClean="0"/>
            <a:t>5,8%</a:t>
          </a:r>
          <a:endParaRPr lang="en-GB" sz="1500" kern="1200" dirty="0"/>
        </a:p>
      </dsp:txBody>
      <dsp:txXfrm>
        <a:off x="1014649" y="808879"/>
        <a:ext cx="567756" cy="2101529"/>
      </dsp:txXfrm>
    </dsp:sp>
    <dsp:sp modelId="{19B7B33B-D403-416D-80CA-883FBF586E5A}">
      <dsp:nvSpPr>
        <dsp:cNvPr id="0" name=""/>
        <dsp:cNvSpPr/>
      </dsp:nvSpPr>
      <dsp:spPr>
        <a:xfrm>
          <a:off x="5450983" y="1764370"/>
          <a:ext cx="811080" cy="1146497"/>
        </a:xfrm>
        <a:prstGeom prst="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99060" bIns="33020" numCol="1" spcCol="1270" anchor="ctr" anchorCtr="0">
          <a:noAutofit/>
        </a:bodyPr>
        <a:lstStyle/>
        <a:p>
          <a:pPr lvl="0" algn="l" defTabSz="1155700">
            <a:lnSpc>
              <a:spcPct val="90000"/>
            </a:lnSpc>
            <a:spcBef>
              <a:spcPct val="0"/>
            </a:spcBef>
            <a:spcAft>
              <a:spcPct val="35000"/>
            </a:spcAft>
          </a:pPr>
          <a:endParaRPr lang="en-GB" sz="2600" kern="1200" dirty="0"/>
        </a:p>
      </dsp:txBody>
      <dsp:txXfrm rot="16200000">
        <a:off x="5608256" y="2174853"/>
        <a:ext cx="1031847" cy="210880"/>
      </dsp:txXfrm>
    </dsp:sp>
    <dsp:sp modelId="{BD0E95F7-19A7-449C-98A5-9445383926FF}">
      <dsp:nvSpPr>
        <dsp:cNvPr id="0" name=""/>
        <dsp:cNvSpPr/>
      </dsp:nvSpPr>
      <dsp:spPr>
        <a:xfrm>
          <a:off x="1899870" y="999886"/>
          <a:ext cx="567756" cy="1910522"/>
        </a:xfrm>
        <a:prstGeom prst="rect">
          <a:avLst/>
        </a:prstGeom>
        <a:solidFill>
          <a:srgbClr val="FF0000"/>
        </a:solid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smtClean="0"/>
            <a:t>4,2%</a:t>
          </a:r>
          <a:endParaRPr lang="en-GB" sz="1500" kern="1200" dirty="0"/>
        </a:p>
      </dsp:txBody>
      <dsp:txXfrm>
        <a:off x="1899870" y="999886"/>
        <a:ext cx="567756" cy="1910522"/>
      </dsp:txXfrm>
    </dsp:sp>
    <dsp:sp modelId="{90724A1A-BCB2-4CD4-AC60-6B38826B4259}">
      <dsp:nvSpPr>
        <dsp:cNvPr id="0" name=""/>
        <dsp:cNvSpPr/>
      </dsp:nvSpPr>
      <dsp:spPr>
        <a:xfrm>
          <a:off x="2894465" y="1044596"/>
          <a:ext cx="951854" cy="6504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4,6%</a:t>
          </a:r>
          <a:endParaRPr lang="en-GB" sz="2600" kern="1200" dirty="0"/>
        </a:p>
      </dsp:txBody>
      <dsp:txXfrm>
        <a:off x="2894465" y="1044596"/>
        <a:ext cx="951854" cy="650458"/>
      </dsp:txXfrm>
    </dsp:sp>
    <dsp:sp modelId="{2E3D7E12-7CC4-4306-B555-C1F76426C75A}">
      <dsp:nvSpPr>
        <dsp:cNvPr id="0" name=""/>
        <dsp:cNvSpPr/>
      </dsp:nvSpPr>
      <dsp:spPr>
        <a:xfrm>
          <a:off x="3761140" y="1410161"/>
          <a:ext cx="627643" cy="15285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3,1% </a:t>
          </a:r>
          <a:endParaRPr lang="en-GB" sz="2600" kern="1200" dirty="0"/>
        </a:p>
      </dsp:txBody>
      <dsp:txXfrm>
        <a:off x="3761140" y="1410161"/>
        <a:ext cx="627643" cy="1528509"/>
      </dsp:txXfrm>
    </dsp:sp>
    <dsp:sp modelId="{864EDFF2-9039-4FFE-85A9-AA14091BE466}">
      <dsp:nvSpPr>
        <dsp:cNvPr id="0" name=""/>
        <dsp:cNvSpPr/>
      </dsp:nvSpPr>
      <dsp:spPr>
        <a:xfrm>
          <a:off x="4580783" y="1695059"/>
          <a:ext cx="783282" cy="13375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2,5%</a:t>
          </a:r>
          <a:endParaRPr lang="en-GB" sz="2600" kern="1200" dirty="0"/>
        </a:p>
      </dsp:txBody>
      <dsp:txXfrm>
        <a:off x="4580783" y="1695059"/>
        <a:ext cx="783282" cy="1337503"/>
      </dsp:txXfrm>
    </dsp:sp>
    <dsp:sp modelId="{183FC90C-8162-43FB-86AC-BB243F370742}">
      <dsp:nvSpPr>
        <dsp:cNvPr id="0" name=""/>
        <dsp:cNvSpPr/>
      </dsp:nvSpPr>
      <dsp:spPr>
        <a:xfrm>
          <a:off x="5504656" y="1878601"/>
          <a:ext cx="716820" cy="96251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2,3%</a:t>
          </a:r>
        </a:p>
        <a:p>
          <a:pPr lvl="0" algn="l" defTabSz="622300">
            <a:lnSpc>
              <a:spcPct val="90000"/>
            </a:lnSpc>
            <a:spcBef>
              <a:spcPct val="0"/>
            </a:spcBef>
            <a:spcAft>
              <a:spcPct val="35000"/>
            </a:spcAft>
          </a:pPr>
          <a:endParaRPr lang="en-GB" sz="2600" kern="1200" dirty="0"/>
        </a:p>
      </dsp:txBody>
      <dsp:txXfrm>
        <a:off x="5504656" y="1878601"/>
        <a:ext cx="716820" cy="962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D9D93-2F26-41E5-9ABA-D6548F59415B}">
      <dsp:nvSpPr>
        <dsp:cNvPr id="0" name=""/>
        <dsp:cNvSpPr/>
      </dsp:nvSpPr>
      <dsp:spPr>
        <a:xfrm>
          <a:off x="950" y="2938"/>
          <a:ext cx="8279019" cy="1605166"/>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a:t>Seguridad interior</a:t>
          </a:r>
          <a:endParaRPr lang="en-US" sz="6500" kern="1200" dirty="0"/>
        </a:p>
      </dsp:txBody>
      <dsp:txXfrm>
        <a:off x="47964" y="49952"/>
        <a:ext cx="8184991" cy="1511138"/>
      </dsp:txXfrm>
    </dsp:sp>
    <dsp:sp modelId="{DE93D5A0-3A0D-49E8-98E3-0113977C129B}">
      <dsp:nvSpPr>
        <dsp:cNvPr id="0" name=""/>
        <dsp:cNvSpPr/>
      </dsp:nvSpPr>
      <dsp:spPr>
        <a:xfrm>
          <a:off x="950" y="1753700"/>
          <a:ext cx="5408111" cy="1605166"/>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i="0" kern="1200"/>
            <a:t>Mejorar la cooperación transfronteriza para colmar las lagunas en la lucha contra la delincuencia grave y el terrorismo en Europa.</a:t>
          </a:r>
          <a:endParaRPr lang="en-US" sz="1800" kern="1200" dirty="0"/>
        </a:p>
      </dsp:txBody>
      <dsp:txXfrm>
        <a:off x="47964" y="1800714"/>
        <a:ext cx="5314083" cy="1511138"/>
      </dsp:txXfrm>
    </dsp:sp>
    <dsp:sp modelId="{9FBE3611-7C1B-402D-B28D-78D1509007D5}">
      <dsp:nvSpPr>
        <dsp:cNvPr id="0" name=""/>
        <dsp:cNvSpPr/>
      </dsp:nvSpPr>
      <dsp:spPr>
        <a:xfrm>
          <a:off x="950" y="3504462"/>
          <a:ext cx="2648438" cy="1605166"/>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E" sz="1400" i="0" kern="1200"/>
            <a:t>Un marco más sólido de la Unión Aduanera que nos permita proteger mejor a nuestros ciudadanos y nuestro mercado único.</a:t>
          </a:r>
          <a:endParaRPr lang="en-US" sz="1400" kern="1200" dirty="0"/>
        </a:p>
      </dsp:txBody>
      <dsp:txXfrm>
        <a:off x="47964" y="3551476"/>
        <a:ext cx="2554410" cy="1511138"/>
      </dsp:txXfrm>
    </dsp:sp>
    <dsp:sp modelId="{6926FB24-EBD6-4F66-A71D-B4F6D17E4DDC}">
      <dsp:nvSpPr>
        <dsp:cNvPr id="0" name=""/>
        <dsp:cNvSpPr/>
      </dsp:nvSpPr>
      <dsp:spPr>
        <a:xfrm>
          <a:off x="2760623" y="3504462"/>
          <a:ext cx="2648438" cy="1605166"/>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E" sz="1400" kern="1200" dirty="0" err="1"/>
            <a:t>Proponer</a:t>
          </a:r>
          <a:r>
            <a:rPr lang="en-IE" sz="1400" kern="1200" dirty="0"/>
            <a:t> un </a:t>
          </a:r>
          <a:r>
            <a:rPr lang="en-IE" sz="1400" kern="1200" dirty="0" err="1"/>
            <a:t>paquete</a:t>
          </a:r>
          <a:r>
            <a:rPr lang="en-IE" sz="1400" kern="1200" dirty="0"/>
            <a:t> </a:t>
          </a:r>
          <a:r>
            <a:rPr lang="en-IE" sz="1400" kern="1200" dirty="0" err="1" smtClean="0"/>
            <a:t>ambicioso</a:t>
          </a:r>
          <a:r>
            <a:rPr lang="en-IE" sz="1400" kern="1200" dirty="0" smtClean="0"/>
            <a:t> </a:t>
          </a:r>
          <a:r>
            <a:rPr lang="en-IE" sz="1400" kern="1200" dirty="0"/>
            <a:t>para </a:t>
          </a:r>
          <a:r>
            <a:rPr lang="en-IE" sz="1400" b="1" u="sng" kern="1200" dirty="0" err="1"/>
            <a:t>reforzar</a:t>
          </a:r>
          <a:r>
            <a:rPr lang="en-IE" sz="1400" b="1" u="sng" kern="1200" dirty="0"/>
            <a:t> la </a:t>
          </a:r>
          <a:r>
            <a:rPr lang="en-IE" sz="1400" b="1" u="sng" kern="1200" dirty="0" err="1"/>
            <a:t>gestión</a:t>
          </a:r>
          <a:r>
            <a:rPr lang="en-IE" sz="1400" b="1" u="sng" kern="1200" dirty="0"/>
            <a:t> de </a:t>
          </a:r>
          <a:r>
            <a:rPr lang="en-IE" sz="1400" b="1" u="sng" kern="1200" dirty="0" err="1"/>
            <a:t>los</a:t>
          </a:r>
          <a:r>
            <a:rPr lang="en-IE" sz="1400" b="1" u="sng" kern="1200" dirty="0"/>
            <a:t> </a:t>
          </a:r>
          <a:r>
            <a:rPr lang="en-IE" sz="1400" b="1" u="sng" kern="1200" dirty="0" err="1"/>
            <a:t>riesgos</a:t>
          </a:r>
          <a:r>
            <a:rPr lang="en-IE" sz="1400" b="1" u="sng" kern="1200" dirty="0"/>
            <a:t> </a:t>
          </a:r>
          <a:r>
            <a:rPr lang="en-IE" sz="1400" b="1" u="sng" kern="1200" dirty="0" err="1"/>
            <a:t>aduaneros</a:t>
          </a:r>
          <a:r>
            <a:rPr lang="en-IE" sz="1400" b="1" u="sng" kern="1200" dirty="0"/>
            <a:t> y </a:t>
          </a:r>
          <a:r>
            <a:rPr lang="en-IE" sz="1400" b="1" u="sng" kern="1200" dirty="0" err="1" smtClean="0"/>
            <a:t>apoyar</a:t>
          </a:r>
          <a:r>
            <a:rPr lang="en-IE" sz="1400" b="1" u="sng" kern="1200" dirty="0" smtClean="0"/>
            <a:t> </a:t>
          </a:r>
          <a:r>
            <a:rPr lang="en-IE" sz="1400" b="1" u="sng" kern="1200" dirty="0" err="1" smtClean="0"/>
            <a:t>unos</a:t>
          </a:r>
          <a:r>
            <a:rPr lang="en-IE" sz="1400" b="1" u="sng" kern="1200" dirty="0" smtClean="0"/>
            <a:t> </a:t>
          </a:r>
          <a:r>
            <a:rPr lang="en-IE" sz="1400" b="1" u="sng" kern="1200" dirty="0" err="1" smtClean="0"/>
            <a:t>controles</a:t>
          </a:r>
          <a:r>
            <a:rPr lang="en-IE" sz="1400" b="1" u="sng" kern="1200" dirty="0" smtClean="0"/>
            <a:t> </a:t>
          </a:r>
          <a:r>
            <a:rPr lang="en-IE" sz="1400" b="1" u="sng" kern="1200" dirty="0" err="1" smtClean="0"/>
            <a:t>eficaces</a:t>
          </a:r>
          <a:r>
            <a:rPr lang="en-IE" sz="1400" b="1" u="sng" kern="1200" dirty="0" smtClean="0"/>
            <a:t> </a:t>
          </a:r>
          <a:r>
            <a:rPr lang="en-IE" sz="1400" kern="1200" dirty="0" err="1"/>
            <a:t>por</a:t>
          </a:r>
          <a:r>
            <a:rPr lang="en-IE" sz="1400" kern="1200" dirty="0"/>
            <a:t> parte de </a:t>
          </a:r>
          <a:r>
            <a:rPr lang="en-IE" sz="1400" kern="1200" dirty="0" err="1"/>
            <a:t>los</a:t>
          </a:r>
          <a:r>
            <a:rPr lang="en-IE" sz="1400" kern="1200" dirty="0"/>
            <a:t> </a:t>
          </a:r>
          <a:r>
            <a:rPr lang="en-IE" sz="1400" kern="1200" dirty="0" err="1"/>
            <a:t>Estados</a:t>
          </a:r>
          <a:r>
            <a:rPr lang="en-IE" sz="1400" kern="1200" dirty="0"/>
            <a:t> </a:t>
          </a:r>
          <a:r>
            <a:rPr lang="en-IE" sz="1400" kern="1200" dirty="0" err="1"/>
            <a:t>miembros</a:t>
          </a:r>
          <a:endParaRPr lang="en-US" sz="1400" kern="1200" dirty="0"/>
        </a:p>
      </dsp:txBody>
      <dsp:txXfrm>
        <a:off x="2807637" y="3551476"/>
        <a:ext cx="2554410" cy="1511138"/>
      </dsp:txXfrm>
    </dsp:sp>
    <dsp:sp modelId="{498007B5-4A34-46EC-82DD-E4292B008B51}">
      <dsp:nvSpPr>
        <dsp:cNvPr id="0" name=""/>
        <dsp:cNvSpPr/>
      </dsp:nvSpPr>
      <dsp:spPr>
        <a:xfrm>
          <a:off x="5631531" y="1753700"/>
          <a:ext cx="2648438" cy="1605166"/>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i="0" kern="1200"/>
            <a:t>Mayor autoridad para la Fiscalía Europea en términos de terrorismo transfronterizo</a:t>
          </a:r>
          <a:endParaRPr lang="en-US" sz="1800" kern="1200" dirty="0"/>
        </a:p>
      </dsp:txBody>
      <dsp:txXfrm>
        <a:off x="5678545" y="1800714"/>
        <a:ext cx="2554410" cy="1511138"/>
      </dsp:txXfrm>
    </dsp:sp>
    <dsp:sp modelId="{0592AA1F-22DD-4E43-B688-9DDA265231A4}">
      <dsp:nvSpPr>
        <dsp:cNvPr id="0" name=""/>
        <dsp:cNvSpPr/>
      </dsp:nvSpPr>
      <dsp:spPr>
        <a:xfrm>
          <a:off x="5631531" y="3504462"/>
          <a:ext cx="2648438" cy="1605166"/>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E" sz="1400" b="0" kern="1200"/>
            <a:t>Centrar nuestra </a:t>
          </a:r>
          <a:r>
            <a:rPr lang="en-IE" sz="1400" b="0" u="sng" kern="1200"/>
            <a:t>cooperación para el desarrollo </a:t>
          </a:r>
          <a:r>
            <a:rPr lang="en-IE" sz="1400" b="0" kern="1200"/>
            <a:t>en la mejora de las perspectivas de las mujeres y los hombres jóvenes en sus países de origen</a:t>
          </a:r>
          <a:endParaRPr lang="en-US" sz="1400" kern="1200" dirty="0"/>
        </a:p>
      </dsp:txBody>
      <dsp:txXfrm>
        <a:off x="5678545" y="3551476"/>
        <a:ext cx="2554410" cy="1511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B8DDE-AA4B-441D-9A33-0EA195A01DA7}">
      <dsp:nvSpPr>
        <dsp:cNvPr id="0" name=""/>
        <dsp:cNvSpPr/>
      </dsp:nvSpPr>
      <dsp:spPr>
        <a:xfrm rot="5400000">
          <a:off x="4618641" y="173341"/>
          <a:ext cx="1369790" cy="1191718"/>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1.Fondo </a:t>
          </a:r>
          <a:r>
            <a:rPr lang="en-US" sz="900" kern="1200" dirty="0"/>
            <a:t>de </a:t>
          </a:r>
          <a:r>
            <a:rPr lang="en-US" sz="900" kern="1200" dirty="0" err="1"/>
            <a:t>transición</a:t>
          </a:r>
          <a:r>
            <a:rPr lang="en-US" sz="900" kern="1200" dirty="0"/>
            <a:t> </a:t>
          </a:r>
          <a:r>
            <a:rPr lang="en-US" sz="900" kern="1200" dirty="0" err="1"/>
            <a:t>justa</a:t>
          </a:r>
          <a:endParaRPr lang="en-US" sz="900" kern="1200" dirty="0"/>
        </a:p>
      </dsp:txBody>
      <dsp:txXfrm rot="-5400000">
        <a:off x="4893386" y="297764"/>
        <a:ext cx="820300" cy="942872"/>
      </dsp:txXfrm>
    </dsp:sp>
    <dsp:sp modelId="{AB74551A-3B9C-441B-B50B-286FB495B7EF}">
      <dsp:nvSpPr>
        <dsp:cNvPr id="0" name=""/>
        <dsp:cNvSpPr/>
      </dsp:nvSpPr>
      <dsp:spPr>
        <a:xfrm>
          <a:off x="5941492" y="274349"/>
          <a:ext cx="1528686" cy="82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US" sz="900" kern="1200" dirty="0"/>
            <a:t> </a:t>
          </a:r>
          <a:r>
            <a:rPr lang="en-US" sz="900" kern="1200" dirty="0" err="1" smtClean="0"/>
            <a:t>Respetará</a:t>
          </a:r>
          <a:r>
            <a:rPr lang="en-US" sz="900" kern="1200" dirty="0" smtClean="0"/>
            <a:t> </a:t>
          </a:r>
          <a:r>
            <a:rPr lang="en-US" sz="900" kern="1200" dirty="0"/>
            <a:t>la </a:t>
          </a:r>
          <a:r>
            <a:rPr lang="en-US" sz="900" kern="1200" dirty="0" err="1"/>
            <a:t>diversidad</a:t>
          </a:r>
          <a:r>
            <a:rPr lang="en-US" sz="900" kern="1200" dirty="0"/>
            <a:t> de </a:t>
          </a:r>
          <a:r>
            <a:rPr lang="en-US" sz="900" kern="1200" dirty="0" smtClean="0"/>
            <a:t>las </a:t>
          </a:r>
          <a:r>
            <a:rPr lang="en-US" sz="900" kern="1200" dirty="0" err="1" smtClean="0"/>
            <a:t>regiones</a:t>
          </a:r>
          <a:r>
            <a:rPr lang="en-US" sz="900" kern="1200" dirty="0" smtClean="0"/>
            <a:t> </a:t>
          </a:r>
          <a:r>
            <a:rPr lang="en-US" sz="900" kern="1200" dirty="0" err="1"/>
            <a:t>europeas</a:t>
          </a:r>
          <a:endParaRPr lang="en-US" sz="900" kern="1200" dirty="0"/>
        </a:p>
      </dsp:txBody>
      <dsp:txXfrm>
        <a:off x="5941492" y="274349"/>
        <a:ext cx="1528686" cy="821874"/>
      </dsp:txXfrm>
    </dsp:sp>
    <dsp:sp modelId="{E6989251-7A20-48D9-B051-97418AE21844}">
      <dsp:nvSpPr>
        <dsp:cNvPr id="0" name=""/>
        <dsp:cNvSpPr/>
      </dsp:nvSpPr>
      <dsp:spPr>
        <a:xfrm rot="5400000">
          <a:off x="3439352" y="161040"/>
          <a:ext cx="1369790" cy="1191718"/>
        </a:xfrm>
        <a:prstGeom prst="hexagon">
          <a:avLst>
            <a:gd name="adj" fmla="val 25000"/>
            <a:gd name="vf" fmla="val 115470"/>
          </a:avLst>
        </a:prstGeom>
        <a:solidFill>
          <a:schemeClr val="accent2">
            <a:hueOff val="-1600000"/>
            <a:satOff val="-5556"/>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714097" y="285463"/>
        <a:ext cx="820300" cy="942872"/>
      </dsp:txXfrm>
    </dsp:sp>
    <dsp:sp modelId="{D6CDD7A7-CE54-4052-9D52-F6A6E3C49EA8}">
      <dsp:nvSpPr>
        <dsp:cNvPr id="0" name=""/>
        <dsp:cNvSpPr/>
      </dsp:nvSpPr>
      <dsp:spPr>
        <a:xfrm rot="5400000">
          <a:off x="4024892" y="1276023"/>
          <a:ext cx="1369790" cy="1191718"/>
        </a:xfrm>
        <a:prstGeom prst="hexagon">
          <a:avLst>
            <a:gd name="adj" fmla="val 25000"/>
            <a:gd name="vf" fmla="val 115470"/>
          </a:avLst>
        </a:prstGeom>
        <a:solidFill>
          <a:schemeClr val="accent2">
            <a:hueOff val="-3200000"/>
            <a:satOff val="-11112"/>
            <a:lumOff val="1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2. Nuevo Plan </a:t>
          </a:r>
          <a:r>
            <a:rPr lang="en-US" sz="900" kern="1200" dirty="0"/>
            <a:t>de </a:t>
          </a:r>
          <a:r>
            <a:rPr lang="en-US" sz="900" kern="1200" dirty="0" err="1" smtClean="0"/>
            <a:t>Acción</a:t>
          </a:r>
          <a:r>
            <a:rPr lang="en-US" sz="900" kern="1200" dirty="0" smtClean="0"/>
            <a:t> </a:t>
          </a:r>
          <a:r>
            <a:rPr lang="en-US" sz="900" kern="1200" dirty="0"/>
            <a:t>para la </a:t>
          </a:r>
          <a:r>
            <a:rPr lang="en-US" sz="900" kern="1200" dirty="0" err="1" smtClean="0"/>
            <a:t>Economía</a:t>
          </a:r>
          <a:r>
            <a:rPr lang="en-US" sz="900" kern="1200" dirty="0" smtClean="0"/>
            <a:t> Circular</a:t>
          </a:r>
          <a:endParaRPr lang="en-US" sz="900" kern="1200" dirty="0"/>
        </a:p>
      </dsp:txBody>
      <dsp:txXfrm rot="-5400000">
        <a:off x="4299637" y="1400446"/>
        <a:ext cx="820300" cy="942872"/>
      </dsp:txXfrm>
    </dsp:sp>
    <dsp:sp modelId="{ACC510DC-A354-4C52-BA85-77C5813B0A9F}">
      <dsp:nvSpPr>
        <dsp:cNvPr id="0" name=""/>
        <dsp:cNvSpPr/>
      </dsp:nvSpPr>
      <dsp:spPr>
        <a:xfrm>
          <a:off x="2538932" y="1437028"/>
          <a:ext cx="1479374" cy="82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r" defTabSz="400050">
            <a:lnSpc>
              <a:spcPct val="90000"/>
            </a:lnSpc>
            <a:spcBef>
              <a:spcPct val="0"/>
            </a:spcBef>
            <a:spcAft>
              <a:spcPct val="35000"/>
            </a:spcAft>
          </a:pPr>
          <a:endParaRPr lang="en-US" sz="900" kern="1200" dirty="0"/>
        </a:p>
      </dsp:txBody>
      <dsp:txXfrm>
        <a:off x="2538932" y="1437028"/>
        <a:ext cx="1479374" cy="821874"/>
      </dsp:txXfrm>
    </dsp:sp>
    <dsp:sp modelId="{B1E88A81-7633-4CF8-BA18-8C031662CC87}">
      <dsp:nvSpPr>
        <dsp:cNvPr id="0" name=""/>
        <dsp:cNvSpPr/>
      </dsp:nvSpPr>
      <dsp:spPr>
        <a:xfrm rot="5400000">
          <a:off x="5265638" y="1252106"/>
          <a:ext cx="1369790" cy="1191718"/>
        </a:xfrm>
        <a:prstGeom prst="hexagon">
          <a:avLst>
            <a:gd name="adj" fmla="val 25000"/>
            <a:gd name="vf" fmla="val 115470"/>
          </a:avLst>
        </a:prstGeom>
        <a:solidFill>
          <a:schemeClr val="accent2">
            <a:hueOff val="-4800000"/>
            <a:satOff val="-16668"/>
            <a:lumOff val="2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540383" y="1376529"/>
        <a:ext cx="820300" cy="942872"/>
      </dsp:txXfrm>
    </dsp:sp>
    <dsp:sp modelId="{4FA184F2-AA42-40FF-B500-4749DEA453FE}">
      <dsp:nvSpPr>
        <dsp:cNvPr id="0" name=""/>
        <dsp:cNvSpPr/>
      </dsp:nvSpPr>
      <dsp:spPr>
        <a:xfrm rot="5400000">
          <a:off x="4703460" y="2378690"/>
          <a:ext cx="1369790" cy="1191718"/>
        </a:xfrm>
        <a:prstGeom prst="hexagon">
          <a:avLst>
            <a:gd name="adj" fmla="val 25000"/>
            <a:gd name="vf" fmla="val 115470"/>
          </a:avLst>
        </a:prstGeom>
        <a:solidFill>
          <a:schemeClr val="accent2">
            <a:hueOff val="-6400000"/>
            <a:satOff val="-22224"/>
            <a:lumOff val="2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3. Plan </a:t>
          </a:r>
          <a:r>
            <a:rPr lang="en-US" sz="900" kern="1200" dirty="0" err="1" smtClean="0"/>
            <a:t>Europeo</a:t>
          </a:r>
          <a:r>
            <a:rPr lang="en-US" sz="900" kern="1200" dirty="0" smtClean="0"/>
            <a:t> de </a:t>
          </a:r>
          <a:r>
            <a:rPr lang="en-US" sz="900" kern="1200" dirty="0" err="1" smtClean="0"/>
            <a:t>de</a:t>
          </a:r>
          <a:r>
            <a:rPr lang="en-US" sz="900" kern="1200" dirty="0" smtClean="0"/>
            <a:t> </a:t>
          </a:r>
          <a:r>
            <a:rPr lang="en-US" sz="900" kern="1200" dirty="0" err="1" smtClean="0"/>
            <a:t>Inversión</a:t>
          </a:r>
          <a:r>
            <a:rPr lang="en-US" sz="900" kern="1200" dirty="0" smtClean="0"/>
            <a:t>  </a:t>
          </a:r>
          <a:r>
            <a:rPr lang="en-US" sz="900" kern="1200" dirty="0" err="1"/>
            <a:t>Sostenible</a:t>
          </a:r>
          <a:endParaRPr lang="en-US" sz="900" kern="1200" dirty="0"/>
        </a:p>
      </dsp:txBody>
      <dsp:txXfrm rot="-5400000">
        <a:off x="4978205" y="2503113"/>
        <a:ext cx="820300" cy="942872"/>
      </dsp:txXfrm>
    </dsp:sp>
    <dsp:sp modelId="{9DEE1A97-3F16-4A51-A0F0-CC550A1A75F5}">
      <dsp:nvSpPr>
        <dsp:cNvPr id="0" name=""/>
        <dsp:cNvSpPr/>
      </dsp:nvSpPr>
      <dsp:spPr>
        <a:xfrm>
          <a:off x="6192067" y="2628949"/>
          <a:ext cx="3394754" cy="82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s-ES" sz="900" i="0" kern="1200" dirty="0">
              <a:sym typeface="Wingdings" panose="05000000000000000000" pitchFamily="2" charset="2"/>
            </a:rPr>
            <a:t>Propuesta de transformar parte del Banco Europeo de Inversiones en el banco climático europeo</a:t>
          </a:r>
          <a:r>
            <a:rPr lang="es-ES" sz="900" i="0" kern="1200" dirty="0" smtClean="0">
              <a:sym typeface="Wingdings" panose="05000000000000000000" pitchFamily="2" charset="2"/>
            </a:rPr>
            <a:t>. Actualmente</a:t>
          </a:r>
          <a:r>
            <a:rPr lang="es-ES" sz="900" i="0" kern="1200" dirty="0">
              <a:sym typeface="Wingdings" panose="05000000000000000000" pitchFamily="2" charset="2"/>
            </a:rPr>
            <a:t>, el BEI destina el 25 % de su </a:t>
          </a:r>
          <a:r>
            <a:rPr lang="es-ES" sz="900" b="1" i="0" kern="1200" dirty="0">
              <a:sym typeface="Wingdings" panose="05000000000000000000" pitchFamily="2" charset="2"/>
            </a:rPr>
            <a:t>financiación total a la inversión </a:t>
          </a:r>
          <a:r>
            <a:rPr lang="es-ES" sz="900" b="1" i="0" kern="1200" dirty="0" smtClean="0">
              <a:sym typeface="Wingdings" panose="05000000000000000000" pitchFamily="2" charset="2"/>
            </a:rPr>
            <a:t>contra el cambio climático. Esta </a:t>
          </a:r>
          <a:r>
            <a:rPr lang="es-ES" sz="900" b="1" i="0" kern="1200" dirty="0">
              <a:sym typeface="Wingdings" panose="05000000000000000000" pitchFamily="2" charset="2"/>
            </a:rPr>
            <a:t>cifra debe </a:t>
          </a:r>
          <a:r>
            <a:rPr lang="es-ES" sz="900" b="1" i="0" kern="1200" dirty="0" smtClean="0">
              <a:sym typeface="Wingdings" panose="05000000000000000000" pitchFamily="2" charset="2"/>
            </a:rPr>
            <a:t>duplicarse </a:t>
          </a:r>
          <a:r>
            <a:rPr lang="es-ES" sz="900" i="0" kern="1200" dirty="0" smtClean="0">
              <a:sym typeface="Wingdings" panose="05000000000000000000" pitchFamily="2" charset="2"/>
            </a:rPr>
            <a:t>de aquí a 2025.</a:t>
          </a:r>
          <a:endParaRPr lang="en-US" sz="900" i="0" kern="1200" dirty="0"/>
        </a:p>
      </dsp:txBody>
      <dsp:txXfrm>
        <a:off x="6192067" y="2628949"/>
        <a:ext cx="3394754" cy="821874"/>
      </dsp:txXfrm>
    </dsp:sp>
    <dsp:sp modelId="{69165785-9AE8-4A8B-8811-719CFDD838D2}">
      <dsp:nvSpPr>
        <dsp:cNvPr id="0" name=""/>
        <dsp:cNvSpPr/>
      </dsp:nvSpPr>
      <dsp:spPr>
        <a:xfrm rot="5400000">
          <a:off x="3431146" y="2378690"/>
          <a:ext cx="1369790" cy="1191718"/>
        </a:xfrm>
        <a:prstGeom prst="hexagon">
          <a:avLst>
            <a:gd name="adj" fmla="val 25000"/>
            <a:gd name="vf" fmla="val 115470"/>
          </a:avLst>
        </a:prstGeom>
        <a:solidFill>
          <a:schemeClr val="accent2">
            <a:hueOff val="-8000001"/>
            <a:satOff val="-27779"/>
            <a:lumOff val="3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705891" y="2503113"/>
        <a:ext cx="820300" cy="942872"/>
      </dsp:txXfrm>
    </dsp:sp>
    <dsp:sp modelId="{B4B17A39-6A3C-4D96-831B-F220280B73F7}">
      <dsp:nvSpPr>
        <dsp:cNvPr id="0" name=""/>
        <dsp:cNvSpPr/>
      </dsp:nvSpPr>
      <dsp:spPr>
        <a:xfrm rot="5400000">
          <a:off x="3978582" y="3577463"/>
          <a:ext cx="1369790" cy="1191718"/>
        </a:xfrm>
        <a:prstGeom prst="hexagon">
          <a:avLst>
            <a:gd name="adj" fmla="val 25000"/>
            <a:gd name="vf" fmla="val 115470"/>
          </a:avLst>
        </a:prstGeom>
        <a:solidFill>
          <a:schemeClr val="accent2">
            <a:hueOff val="-9600000"/>
            <a:satOff val="-33335"/>
            <a:lumOff val="4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75000"/>
                </a:schemeClr>
              </a:solidFill>
            </a:rPr>
            <a:t>4. </a:t>
          </a:r>
          <a:r>
            <a:rPr lang="en-US" sz="900" kern="1200" dirty="0" err="1" smtClean="0">
              <a:solidFill>
                <a:schemeClr val="bg2">
                  <a:lumMod val="75000"/>
                </a:schemeClr>
              </a:solidFill>
            </a:rPr>
            <a:t>Objetivos</a:t>
          </a:r>
          <a:r>
            <a:rPr lang="en-US" sz="900" kern="1200" dirty="0" smtClean="0">
              <a:solidFill>
                <a:schemeClr val="bg2">
                  <a:lumMod val="75000"/>
                </a:schemeClr>
              </a:solidFill>
            </a:rPr>
            <a:t> </a:t>
          </a:r>
          <a:r>
            <a:rPr lang="en-US" sz="900" kern="1200" dirty="0" err="1">
              <a:solidFill>
                <a:schemeClr val="bg2">
                  <a:lumMod val="75000"/>
                </a:schemeClr>
              </a:solidFill>
            </a:rPr>
            <a:t>más</a:t>
          </a:r>
          <a:r>
            <a:rPr lang="en-US" sz="900" kern="1200" dirty="0">
              <a:solidFill>
                <a:schemeClr val="bg2">
                  <a:lumMod val="75000"/>
                </a:schemeClr>
              </a:solidFill>
            </a:rPr>
            <a:t> </a:t>
          </a:r>
          <a:r>
            <a:rPr lang="en-US" sz="900" kern="1200" dirty="0" err="1">
              <a:solidFill>
                <a:schemeClr val="bg2">
                  <a:lumMod val="75000"/>
                </a:schemeClr>
              </a:solidFill>
            </a:rPr>
            <a:t>ambiciosos</a:t>
          </a:r>
          <a:r>
            <a:rPr lang="en-US" sz="900" kern="1200" dirty="0">
              <a:solidFill>
                <a:schemeClr val="bg2">
                  <a:lumMod val="75000"/>
                </a:schemeClr>
              </a:solidFill>
            </a:rPr>
            <a:t> para 2030</a:t>
          </a:r>
        </a:p>
      </dsp:txBody>
      <dsp:txXfrm rot="-5400000">
        <a:off x="4253327" y="3701886"/>
        <a:ext cx="820300" cy="942872"/>
      </dsp:txXfrm>
    </dsp:sp>
    <dsp:sp modelId="{0BBC4205-391B-44F2-9D59-40A7233A08B7}">
      <dsp:nvSpPr>
        <dsp:cNvPr id="0" name=""/>
        <dsp:cNvSpPr/>
      </dsp:nvSpPr>
      <dsp:spPr>
        <a:xfrm>
          <a:off x="2417505" y="3797914"/>
          <a:ext cx="1479374" cy="82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r" defTabSz="400050">
            <a:lnSpc>
              <a:spcPct val="90000"/>
            </a:lnSpc>
            <a:spcBef>
              <a:spcPct val="0"/>
            </a:spcBef>
            <a:spcAft>
              <a:spcPct val="35000"/>
            </a:spcAft>
          </a:pPr>
          <a:r>
            <a:rPr lang="en-US" sz="900" kern="1200"/>
            <a:t>Reducir las emisiones en un 55 % </a:t>
          </a:r>
          <a:endParaRPr lang="en-US" sz="900" kern="1200" dirty="0"/>
        </a:p>
      </dsp:txBody>
      <dsp:txXfrm>
        <a:off x="2417505" y="3797914"/>
        <a:ext cx="1479374" cy="821874"/>
      </dsp:txXfrm>
    </dsp:sp>
    <dsp:sp modelId="{42AF83A7-47AA-40A2-B5B4-7CB6854E5A9B}">
      <dsp:nvSpPr>
        <dsp:cNvPr id="0" name=""/>
        <dsp:cNvSpPr/>
      </dsp:nvSpPr>
      <dsp:spPr>
        <a:xfrm rot="5400000">
          <a:off x="5265638" y="3577463"/>
          <a:ext cx="1369790" cy="1191718"/>
        </a:xfrm>
        <a:prstGeom prst="hexagon">
          <a:avLst>
            <a:gd name="adj" fmla="val 25000"/>
            <a:gd name="vf" fmla="val 115470"/>
          </a:avLst>
        </a:prstGeom>
        <a:solidFill>
          <a:schemeClr val="accent2">
            <a:hueOff val="-11200000"/>
            <a:satOff val="-38891"/>
            <a:lumOff val="4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540383" y="3701886"/>
        <a:ext cx="820300" cy="942872"/>
      </dsp:txXfrm>
    </dsp:sp>
    <dsp:sp modelId="{D9473D27-070F-4635-855B-14AE39BE9CD1}">
      <dsp:nvSpPr>
        <dsp:cNvPr id="0" name=""/>
        <dsp:cNvSpPr/>
      </dsp:nvSpPr>
      <dsp:spPr>
        <a:xfrm rot="5400000">
          <a:off x="4624576" y="4670277"/>
          <a:ext cx="1369790" cy="1331446"/>
        </a:xfrm>
        <a:prstGeom prst="hexagon">
          <a:avLst>
            <a:gd name="adj" fmla="val 25000"/>
            <a:gd name="vf" fmla="val 115470"/>
          </a:avLst>
        </a:prstGeom>
        <a:solidFill>
          <a:schemeClr val="accent2">
            <a:hueOff val="-12800000"/>
            <a:satOff val="-44447"/>
            <a:lumOff val="5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2">
                  <a:lumMod val="50000"/>
                </a:schemeClr>
              </a:solidFill>
            </a:rPr>
            <a:t>5</a:t>
          </a:r>
          <a:r>
            <a:rPr lang="en-US" sz="900" kern="1200" smtClean="0">
              <a:solidFill>
                <a:schemeClr val="bg2">
                  <a:lumMod val="50000"/>
                </a:schemeClr>
              </a:solidFill>
            </a:rPr>
            <a:t>. Presentación </a:t>
          </a:r>
          <a:r>
            <a:rPr lang="en-US" sz="900" kern="1200" dirty="0" smtClean="0">
              <a:solidFill>
                <a:schemeClr val="bg2">
                  <a:lumMod val="50000"/>
                </a:schemeClr>
              </a:solidFill>
            </a:rPr>
            <a:t>de </a:t>
          </a:r>
          <a:r>
            <a:rPr lang="en-US" sz="900" kern="1200" dirty="0" err="1">
              <a:solidFill>
                <a:schemeClr val="bg2">
                  <a:lumMod val="50000"/>
                </a:schemeClr>
              </a:solidFill>
            </a:rPr>
            <a:t>una</a:t>
          </a:r>
          <a:r>
            <a:rPr lang="en-US" sz="900" kern="1200" dirty="0">
              <a:solidFill>
                <a:schemeClr val="bg2">
                  <a:lumMod val="50000"/>
                </a:schemeClr>
              </a:solidFill>
            </a:rPr>
            <a:t> </a:t>
          </a:r>
          <a:r>
            <a:rPr lang="en-US" sz="900" kern="1200" dirty="0" err="1">
              <a:solidFill>
                <a:schemeClr val="bg2">
                  <a:lumMod val="50000"/>
                </a:schemeClr>
              </a:solidFill>
            </a:rPr>
            <a:t>Estrategia</a:t>
          </a:r>
          <a:r>
            <a:rPr lang="en-US" sz="900" kern="1200" dirty="0">
              <a:solidFill>
                <a:schemeClr val="bg2">
                  <a:lumMod val="50000"/>
                </a:schemeClr>
              </a:solidFill>
            </a:rPr>
            <a:t> </a:t>
          </a:r>
          <a:r>
            <a:rPr lang="en-US" sz="900" kern="1200" dirty="0" err="1" smtClean="0">
              <a:solidFill>
                <a:schemeClr val="bg2">
                  <a:lumMod val="50000"/>
                </a:schemeClr>
              </a:solidFill>
            </a:rPr>
            <a:t>sobre</a:t>
          </a:r>
          <a:r>
            <a:rPr lang="en-US" sz="900" kern="1200" dirty="0" smtClean="0">
              <a:solidFill>
                <a:schemeClr val="bg2">
                  <a:lumMod val="50000"/>
                </a:schemeClr>
              </a:solidFill>
            </a:rPr>
            <a:t>  </a:t>
          </a:r>
          <a:r>
            <a:rPr lang="en-US" sz="900" kern="1200" dirty="0" err="1" smtClean="0">
              <a:solidFill>
                <a:schemeClr val="bg2">
                  <a:lumMod val="50000"/>
                </a:schemeClr>
              </a:solidFill>
            </a:rPr>
            <a:t>biodiversidad</a:t>
          </a:r>
          <a:r>
            <a:rPr lang="en-US" sz="900" kern="1200" dirty="0" smtClean="0">
              <a:solidFill>
                <a:schemeClr val="bg2">
                  <a:lumMod val="50000"/>
                </a:schemeClr>
              </a:solidFill>
            </a:rPr>
            <a:t> </a:t>
          </a:r>
          <a:r>
            <a:rPr lang="en-US" sz="900" kern="1200" dirty="0">
              <a:solidFill>
                <a:schemeClr val="bg2">
                  <a:lumMod val="50000"/>
                </a:schemeClr>
              </a:solidFill>
            </a:rPr>
            <a:t>para 2030</a:t>
          </a:r>
        </a:p>
      </dsp:txBody>
      <dsp:txXfrm rot="-5400000">
        <a:off x="4862550" y="4876208"/>
        <a:ext cx="893842" cy="919584"/>
      </dsp:txXfrm>
    </dsp:sp>
    <dsp:sp modelId="{F533CFCC-E442-48B9-8D2C-23203D842770}">
      <dsp:nvSpPr>
        <dsp:cNvPr id="0" name=""/>
        <dsp:cNvSpPr/>
      </dsp:nvSpPr>
      <dsp:spPr>
        <a:xfrm>
          <a:off x="5941492" y="4925063"/>
          <a:ext cx="1528686" cy="821874"/>
        </a:xfrm>
        <a:prstGeom prst="rect">
          <a:avLst/>
        </a:prstGeom>
        <a:noFill/>
        <a:ln>
          <a:noFill/>
        </a:ln>
        <a:effectLst/>
      </dsp:spPr>
      <dsp:style>
        <a:lnRef idx="0">
          <a:scrgbClr r="0" g="0" b="0"/>
        </a:lnRef>
        <a:fillRef idx="0">
          <a:scrgbClr r="0" g="0" b="0"/>
        </a:fillRef>
        <a:effectRef idx="0">
          <a:scrgbClr r="0" g="0" b="0"/>
        </a:effectRef>
        <a:fontRef idx="minor"/>
      </dsp:style>
    </dsp:sp>
    <dsp:sp modelId="{E17EC663-3C90-47EE-941A-1B17311EB0E2}">
      <dsp:nvSpPr>
        <dsp:cNvPr id="0" name=""/>
        <dsp:cNvSpPr/>
      </dsp:nvSpPr>
      <dsp:spPr>
        <a:xfrm rot="5400000">
          <a:off x="3337520" y="4740141"/>
          <a:ext cx="1369790" cy="1191718"/>
        </a:xfrm>
        <a:prstGeom prst="hexagon">
          <a:avLst>
            <a:gd name="adj" fmla="val 25000"/>
            <a:gd name="vf" fmla="val 115470"/>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612265" y="4864564"/>
        <a:ext cx="820300" cy="9428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7D780-9CFA-4298-A89C-0D7127EA9045}">
      <dsp:nvSpPr>
        <dsp:cNvPr id="0" name=""/>
        <dsp:cNvSpPr/>
      </dsp:nvSpPr>
      <dsp:spPr>
        <a:xfrm>
          <a:off x="-5291855" y="-810449"/>
          <a:ext cx="6301418" cy="6301418"/>
        </a:xfrm>
        <a:prstGeom prst="blockArc">
          <a:avLst>
            <a:gd name="adj1" fmla="val 18900000"/>
            <a:gd name="adj2" fmla="val 2700000"/>
            <a:gd name="adj3" fmla="val 343"/>
          </a:avLst>
        </a:pr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9B6269-D5A8-48A5-B50A-52ECB1578D58}">
      <dsp:nvSpPr>
        <dsp:cNvPr id="0" name=""/>
        <dsp:cNvSpPr/>
      </dsp:nvSpPr>
      <dsp:spPr>
        <a:xfrm>
          <a:off x="528566" y="359838"/>
          <a:ext cx="5995100" cy="72005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41" tIns="38100" rIns="38100" bIns="38100" numCol="1" spcCol="1270" anchor="ctr" anchorCtr="0">
          <a:noAutofit/>
        </a:bodyPr>
        <a:lstStyle/>
        <a:p>
          <a:pPr lvl="0" algn="l" defTabSz="666750">
            <a:lnSpc>
              <a:spcPct val="90000"/>
            </a:lnSpc>
            <a:spcBef>
              <a:spcPct val="0"/>
            </a:spcBef>
            <a:spcAft>
              <a:spcPct val="35000"/>
            </a:spcAft>
          </a:pPr>
          <a:r>
            <a:rPr lang="es-ES" sz="1500" kern="1200" dirty="0">
              <a:sym typeface="Wingdings" panose="05000000000000000000" pitchFamily="2" charset="2"/>
            </a:rPr>
            <a:t>Propuesta de </a:t>
          </a:r>
          <a:r>
            <a:rPr lang="es-ES" sz="1500" b="1" kern="1200" dirty="0" smtClean="0">
              <a:sym typeface="Wingdings" panose="05000000000000000000" pitchFamily="2" charset="2"/>
            </a:rPr>
            <a:t>Pacto Verde Europeo </a:t>
          </a:r>
          <a:endParaRPr lang="en-US" sz="1500" kern="1200" dirty="0"/>
        </a:p>
      </dsp:txBody>
      <dsp:txXfrm>
        <a:off x="528566" y="359838"/>
        <a:ext cx="5995100" cy="720051"/>
      </dsp:txXfrm>
    </dsp:sp>
    <dsp:sp modelId="{715D6246-574F-461D-9E39-48B3D698DAC3}">
      <dsp:nvSpPr>
        <dsp:cNvPr id="0" name=""/>
        <dsp:cNvSpPr/>
      </dsp:nvSpPr>
      <dsp:spPr>
        <a:xfrm>
          <a:off x="78534" y="269831"/>
          <a:ext cx="900063" cy="9000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3360A2E-C7F7-4C56-8D3A-0F18AE09FF78}">
      <dsp:nvSpPr>
        <dsp:cNvPr id="0" name=""/>
        <dsp:cNvSpPr/>
      </dsp:nvSpPr>
      <dsp:spPr>
        <a:xfrm>
          <a:off x="941387" y="1440102"/>
          <a:ext cx="5582278" cy="72005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41" tIns="35560" rIns="35560" bIns="35560" numCol="1" spcCol="1270" anchor="ctr" anchorCtr="0">
          <a:noAutofit/>
        </a:bodyPr>
        <a:lstStyle/>
        <a:p>
          <a:pPr lvl="0" algn="l" defTabSz="622300">
            <a:lnSpc>
              <a:spcPct val="90000"/>
            </a:lnSpc>
            <a:spcBef>
              <a:spcPct val="0"/>
            </a:spcBef>
            <a:spcAft>
              <a:spcPct val="35000"/>
            </a:spcAft>
          </a:pPr>
          <a:r>
            <a:rPr lang="en-US" sz="1400" kern="1200" dirty="0" err="1"/>
            <a:t>Medidas</a:t>
          </a:r>
          <a:r>
            <a:rPr lang="en-US" sz="1400" kern="1200" dirty="0"/>
            <a:t> de </a:t>
          </a:r>
          <a:r>
            <a:rPr lang="en-US" sz="1400" kern="1200" dirty="0" err="1"/>
            <a:t>transparencia</a:t>
          </a:r>
          <a:r>
            <a:rPr lang="en-US" sz="1400" kern="1200" dirty="0"/>
            <a:t> </a:t>
          </a:r>
          <a:r>
            <a:rPr lang="en-US" sz="1400" kern="1200" dirty="0" err="1" smtClean="0"/>
            <a:t>salarial</a:t>
          </a:r>
          <a:r>
            <a:rPr lang="en-US" sz="1400" kern="1200" dirty="0" smtClean="0"/>
            <a:t> </a:t>
          </a:r>
          <a:r>
            <a:rPr lang="en-US" sz="1400" kern="1200" dirty="0" err="1" smtClean="0"/>
            <a:t>vinculantes</a:t>
          </a:r>
          <a:r>
            <a:rPr lang="en-US" sz="1400" kern="1200" dirty="0" smtClean="0"/>
            <a:t> </a:t>
          </a:r>
          <a:r>
            <a:rPr lang="en-US" sz="1400" kern="1200" dirty="0" err="1"/>
            <a:t>en</a:t>
          </a:r>
          <a:r>
            <a:rPr lang="en-US" sz="1400" kern="1200" dirty="0"/>
            <a:t> el</a:t>
          </a:r>
        </a:p>
        <a:p>
          <a:pPr lvl="0" algn="l" defTabSz="622300">
            <a:lnSpc>
              <a:spcPct val="90000"/>
            </a:lnSpc>
            <a:spcBef>
              <a:spcPct val="0"/>
            </a:spcBef>
            <a:spcAft>
              <a:spcPct val="35000"/>
            </a:spcAft>
          </a:pPr>
          <a:r>
            <a:rPr lang="en-US" sz="1400" kern="1200" dirty="0" err="1" smtClean="0"/>
            <a:t>contexto</a:t>
          </a:r>
          <a:r>
            <a:rPr lang="en-US" sz="1400" kern="1200" dirty="0" smtClean="0"/>
            <a:t> </a:t>
          </a:r>
          <a:r>
            <a:rPr lang="en-US" sz="1400" kern="1200" dirty="0"/>
            <a:t>de </a:t>
          </a:r>
          <a:r>
            <a:rPr lang="en-US" sz="1400" kern="1200" dirty="0" err="1"/>
            <a:t>una</a:t>
          </a:r>
          <a:r>
            <a:rPr lang="en-US" sz="1400" kern="1200" dirty="0"/>
            <a:t> </a:t>
          </a:r>
          <a:r>
            <a:rPr sz="1400" b="1" kern="1200" dirty="0" err="1"/>
            <a:t>estrategia</a:t>
          </a:r>
          <a:r>
            <a:rPr lang="es-ES" sz="1400" b="1" kern="1200" dirty="0">
              <a:sym typeface="Wingdings" panose="05000000000000000000" pitchFamily="2" charset="2"/>
            </a:rPr>
            <a:t> europea de género</a:t>
          </a:r>
          <a:endParaRPr lang="en-US" sz="1400" kern="1200" dirty="0"/>
        </a:p>
      </dsp:txBody>
      <dsp:txXfrm>
        <a:off x="941387" y="1440102"/>
        <a:ext cx="5582278" cy="720051"/>
      </dsp:txXfrm>
    </dsp:sp>
    <dsp:sp modelId="{9270BD8B-30B4-4A9B-912F-58D2DBEFC188}">
      <dsp:nvSpPr>
        <dsp:cNvPr id="0" name=""/>
        <dsp:cNvSpPr/>
      </dsp:nvSpPr>
      <dsp:spPr>
        <a:xfrm>
          <a:off x="491355" y="1350095"/>
          <a:ext cx="900063" cy="9000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D80A003-23F8-494A-97D7-472E05478E1C}">
      <dsp:nvSpPr>
        <dsp:cNvPr id="0" name=""/>
        <dsp:cNvSpPr/>
      </dsp:nvSpPr>
      <dsp:spPr>
        <a:xfrm>
          <a:off x="1004356" y="2531455"/>
          <a:ext cx="5582278" cy="72005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41" tIns="38100" rIns="38100" bIns="38100" numCol="1" spcCol="1270" anchor="ctr" anchorCtr="0">
          <a:noAutofit/>
        </a:bodyPr>
        <a:lstStyle/>
        <a:p>
          <a:pPr lvl="0" algn="l" defTabSz="666750">
            <a:lnSpc>
              <a:spcPct val="90000"/>
            </a:lnSpc>
            <a:spcBef>
              <a:spcPct val="0"/>
            </a:spcBef>
            <a:spcAft>
              <a:spcPct val="35000"/>
            </a:spcAft>
          </a:pPr>
          <a:r>
            <a:rPr lang="es-ES" sz="1500" b="1" kern="1200" dirty="0" smtClean="0">
              <a:sym typeface="Wingdings" panose="05000000000000000000" pitchFamily="2" charset="2"/>
            </a:rPr>
            <a:t>salario </a:t>
          </a:r>
          <a:r>
            <a:rPr lang="es-ES" sz="1500" b="1" kern="1200" dirty="0">
              <a:sym typeface="Wingdings" panose="05000000000000000000" pitchFamily="2" charset="2"/>
            </a:rPr>
            <a:t>mínimo</a:t>
          </a:r>
          <a:r>
            <a:rPr lang="es-ES" sz="1500" kern="1200" dirty="0">
              <a:sym typeface="Wingdings" panose="05000000000000000000" pitchFamily="2" charset="2"/>
            </a:rPr>
            <a:t> </a:t>
          </a:r>
          <a:r>
            <a:rPr lang="es-ES" sz="1500" kern="1200" dirty="0" smtClean="0">
              <a:sym typeface="Wingdings" panose="05000000000000000000" pitchFamily="2" charset="2"/>
            </a:rPr>
            <a:t>europeo justo</a:t>
          </a:r>
          <a:endParaRPr lang="en-US" sz="1500" kern="1200" dirty="0"/>
        </a:p>
      </dsp:txBody>
      <dsp:txXfrm>
        <a:off x="1004356" y="2531455"/>
        <a:ext cx="5582278" cy="720051"/>
      </dsp:txXfrm>
    </dsp:sp>
    <dsp:sp modelId="{DC35EADF-C018-4D5C-9EE9-A3295475765A}">
      <dsp:nvSpPr>
        <dsp:cNvPr id="0" name=""/>
        <dsp:cNvSpPr/>
      </dsp:nvSpPr>
      <dsp:spPr>
        <a:xfrm>
          <a:off x="491355" y="2430360"/>
          <a:ext cx="900063" cy="9000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91483A7-0F9F-4C06-B1B2-C6384D9532EB}">
      <dsp:nvSpPr>
        <dsp:cNvPr id="0" name=""/>
        <dsp:cNvSpPr/>
      </dsp:nvSpPr>
      <dsp:spPr>
        <a:xfrm>
          <a:off x="528566" y="3600630"/>
          <a:ext cx="5995100" cy="72005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41" tIns="38100" rIns="38100" bIns="38100" numCol="1" spcCol="1270" anchor="ctr" anchorCtr="0">
          <a:noAutofit/>
        </a:bodyPr>
        <a:lstStyle/>
        <a:p>
          <a:pPr lvl="0" algn="l" defTabSz="666750">
            <a:lnSpc>
              <a:spcPct val="90000"/>
            </a:lnSpc>
            <a:spcBef>
              <a:spcPct val="0"/>
            </a:spcBef>
            <a:spcAft>
              <a:spcPct val="35000"/>
            </a:spcAft>
          </a:pPr>
          <a:r>
            <a:rPr lang="en-IE" sz="1500" kern="1200" dirty="0" err="1"/>
            <a:t>Presentar</a:t>
          </a:r>
          <a:r>
            <a:rPr lang="en-IE" sz="1500" kern="1200" dirty="0"/>
            <a:t> </a:t>
          </a:r>
          <a:r>
            <a:rPr lang="en-IE" sz="1500" kern="1200" dirty="0" err="1" smtClean="0"/>
            <a:t>propuestas</a:t>
          </a:r>
          <a:r>
            <a:rPr lang="en-IE" sz="1500" kern="1200" dirty="0" smtClean="0"/>
            <a:t> </a:t>
          </a:r>
          <a:r>
            <a:rPr lang="en-IE" sz="1500" kern="1200" dirty="0" err="1" smtClean="0"/>
            <a:t>legislativas</a:t>
          </a:r>
          <a:r>
            <a:rPr lang="en-IE" sz="1500" kern="1200" dirty="0" smtClean="0"/>
            <a:t> para </a:t>
          </a:r>
          <a:r>
            <a:rPr lang="en-IE" sz="1500" kern="1200" dirty="0"/>
            <a:t>un </a:t>
          </a:r>
          <a:r>
            <a:rPr lang="en-IE" sz="1500" kern="1200" dirty="0" err="1"/>
            <a:t>enfoque</a:t>
          </a:r>
          <a:r>
            <a:rPr lang="en-IE" sz="1500" kern="1200" dirty="0"/>
            <a:t> </a:t>
          </a:r>
          <a:r>
            <a:rPr lang="en-IE" sz="1500" kern="1200" dirty="0" err="1"/>
            <a:t>europeo</a:t>
          </a:r>
          <a:r>
            <a:rPr lang="en-IE" sz="1500" kern="1200" dirty="0"/>
            <a:t> </a:t>
          </a:r>
          <a:r>
            <a:rPr lang="en-IE" sz="1500" kern="1200" dirty="0" err="1"/>
            <a:t>coordinado</a:t>
          </a:r>
          <a:r>
            <a:rPr lang="en-IE" sz="1500" kern="1200" dirty="0"/>
            <a:t> </a:t>
          </a:r>
          <a:r>
            <a:rPr lang="en-IE" sz="1500" kern="1200" dirty="0" err="1"/>
            <a:t>sobre</a:t>
          </a:r>
          <a:r>
            <a:rPr lang="en-IE" sz="1500" kern="1200" dirty="0"/>
            <a:t> las </a:t>
          </a:r>
          <a:r>
            <a:rPr lang="en-IE" sz="1500" b="1" kern="1200" dirty="0" err="1"/>
            <a:t>implicaciones</a:t>
          </a:r>
          <a:r>
            <a:rPr lang="en-IE" sz="1500" b="1" kern="1200" dirty="0"/>
            <a:t> </a:t>
          </a:r>
          <a:r>
            <a:rPr lang="en-IE" sz="1500" b="1" kern="1200" dirty="0" err="1"/>
            <a:t>éticas</a:t>
          </a:r>
          <a:r>
            <a:rPr lang="en-IE" sz="1500" b="1" kern="1200" dirty="0"/>
            <a:t> y </a:t>
          </a:r>
          <a:r>
            <a:rPr lang="en-IE" sz="1500" b="1" kern="1200" dirty="0" err="1"/>
            <a:t>humanas</a:t>
          </a:r>
          <a:r>
            <a:rPr lang="en-IE" sz="1500" b="1" kern="1200" dirty="0"/>
            <a:t> de la </a:t>
          </a:r>
          <a:r>
            <a:rPr lang="en-IE" sz="1500" b="1" kern="1200" dirty="0" err="1"/>
            <a:t>inteligencia</a:t>
          </a:r>
          <a:r>
            <a:rPr lang="en-IE" sz="1500" b="1" kern="1200" dirty="0"/>
            <a:t> artificial</a:t>
          </a:r>
          <a:endParaRPr lang="en-US" sz="1500" kern="1200" dirty="0"/>
        </a:p>
      </dsp:txBody>
      <dsp:txXfrm>
        <a:off x="528566" y="3600630"/>
        <a:ext cx="5995100" cy="720051"/>
      </dsp:txXfrm>
    </dsp:sp>
    <dsp:sp modelId="{26E9F25A-9AD6-4669-B25E-659CCCD4CD4D}">
      <dsp:nvSpPr>
        <dsp:cNvPr id="0" name=""/>
        <dsp:cNvSpPr/>
      </dsp:nvSpPr>
      <dsp:spPr>
        <a:xfrm>
          <a:off x="78534" y="3510624"/>
          <a:ext cx="900063" cy="9000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51217" cy="49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55981" y="0"/>
            <a:ext cx="2951217" cy="49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41733"/>
            <a:ext cx="2951217" cy="49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55981" y="9441733"/>
            <a:ext cx="2951217" cy="49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2E044FF5-A74A-40CE-9257-92E4F0818557}" type="slidenum">
              <a:rPr lang="en-GB" altLang="en-US"/>
              <a:pPr/>
              <a:t>‹Nº›</a:t>
            </a:fld>
            <a:endParaRPr lang="en-GB" altLang="en-US"/>
          </a:p>
        </p:txBody>
      </p:sp>
    </p:spTree>
    <p:extLst>
      <p:ext uri="{BB962C8B-B14F-4D97-AF65-F5344CB8AC3E}">
        <p14:creationId xmlns:p14="http://schemas.microsoft.com/office/powerpoint/2010/main" val="18946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51217" cy="49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55981" y="0"/>
            <a:ext cx="2951217" cy="49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0562" y="4721662"/>
            <a:ext cx="5447666" cy="447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41733"/>
            <a:ext cx="2951217" cy="49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55981" y="9441733"/>
            <a:ext cx="2951217" cy="49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146BAA35-EA33-4A97-8522-7D6049611B32}" type="slidenum">
              <a:rPr lang="en-GB" altLang="en-US"/>
              <a:pPr/>
              <a:t>‹Nº›</a:t>
            </a:fld>
            <a:endParaRPr lang="en-GB" altLang="en-US"/>
          </a:p>
        </p:txBody>
      </p:sp>
    </p:spTree>
    <p:extLst>
      <p:ext uri="{BB962C8B-B14F-4D97-AF65-F5344CB8AC3E}">
        <p14:creationId xmlns:p14="http://schemas.microsoft.com/office/powerpoint/2010/main" val="18742096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6BAA35-EA33-4A97-8522-7D6049611B32}" type="slidenum">
              <a:rPr lang="en-GB" altLang="en-US" smtClean="0"/>
              <a:pPr/>
              <a:t>1</a:t>
            </a:fld>
            <a:endParaRPr lang="en-GB" altLang="en-US"/>
          </a:p>
        </p:txBody>
      </p:sp>
    </p:spTree>
    <p:extLst>
      <p:ext uri="{BB962C8B-B14F-4D97-AF65-F5344CB8AC3E}">
        <p14:creationId xmlns:p14="http://schemas.microsoft.com/office/powerpoint/2010/main" val="249370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8875" cy="3727450"/>
          </a:xfrm>
        </p:spPr>
      </p:sp>
      <p:sp>
        <p:nvSpPr>
          <p:cNvPr id="3" name="Notes Placeholder 2"/>
          <p:cNvSpPr>
            <a:spLocks noGrp="1"/>
          </p:cNvSpPr>
          <p:nvPr>
            <p:ph type="body" idx="1"/>
          </p:nvPr>
        </p:nvSpPr>
        <p:spPr/>
        <p:txBody>
          <a:bodyPr/>
          <a:lstStyle/>
          <a:p>
            <a:r>
              <a:rPr lang="en-GB" dirty="0" smtClean="0">
                <a:effectLst/>
              </a:rPr>
              <a:t>The overarching conclusion of our analysis is that we have to redouble our efforts along the "virtuous triangle" of: boosting investment, pursuing structural reforms and ensuring responsible fiscal policies. </a:t>
            </a:r>
          </a:p>
          <a:p>
            <a:r>
              <a:rPr lang="en-GB" dirty="0" smtClean="0">
                <a:effectLst/>
              </a:rPr>
              <a:t>In doing so, we have to focus on social fairness and more inclusive growth.</a:t>
            </a:r>
          </a:p>
          <a:p>
            <a:r>
              <a:rPr lang="en-GB" u="sng" dirty="0" smtClean="0">
                <a:effectLst/>
              </a:rPr>
              <a:t>Higher investment</a:t>
            </a:r>
            <a:r>
              <a:rPr lang="en-GB" dirty="0" smtClean="0">
                <a:effectLst/>
              </a:rPr>
              <a:t> would support both demand in the short run and lift our growth potential in the longer run. For this to materialise, we need to tackle regulatory and administrative barriers to investment at all levels. We also need to progress with the Banking Union and the Capital Market Union and address the remaining weaknesses in some national banking sectors. And, of course, we need to continue with the successful implementation of the Investment Plan for Europe.</a:t>
            </a:r>
          </a:p>
          <a:p>
            <a:r>
              <a:rPr lang="en-GB" u="sng" dirty="0" smtClean="0">
                <a:effectLst/>
              </a:rPr>
              <a:t>Productivity-enhancing reforms</a:t>
            </a:r>
            <a:r>
              <a:rPr lang="en-GB" dirty="0" smtClean="0">
                <a:effectLst/>
              </a:rPr>
              <a:t> would attract investment and increase real incomes. At EU level, the implementation of the Single Market Strategy will create new business opportunities. But first and foremost, ambitious progress is needed at the level of Member States. </a:t>
            </a:r>
          </a:p>
          <a:p>
            <a:r>
              <a:rPr lang="en-GB" u="sng" dirty="0" smtClean="0">
                <a:effectLst/>
              </a:rPr>
              <a:t>Responsible fiscal policies</a:t>
            </a:r>
            <a:r>
              <a:rPr lang="en-GB" dirty="0" smtClean="0">
                <a:effectLst/>
              </a:rPr>
              <a:t> remain crucial for macroeconomic stability and sustainable growth.</a:t>
            </a:r>
          </a:p>
          <a:p>
            <a:endParaRPr lang="es-ES" dirty="0" smtClean="0"/>
          </a:p>
          <a:p>
            <a:endParaRPr lang="es-ES" dirty="0" smtClean="0"/>
          </a:p>
          <a:p>
            <a:r>
              <a:rPr lang="es-ES" dirty="0" smtClean="0"/>
              <a:t>1, 	Responsabilidad</a:t>
            </a:r>
            <a:r>
              <a:rPr lang="es-ES" baseline="0" dirty="0" smtClean="0"/>
              <a:t> Fiscal:</a:t>
            </a:r>
          </a:p>
          <a:p>
            <a:pPr eaLnBrk="1" hangingPunct="1">
              <a:lnSpc>
                <a:spcPct val="90000"/>
              </a:lnSpc>
              <a:buClr>
                <a:srgbClr val="0F5494"/>
              </a:buClr>
              <a:defRPr/>
            </a:pPr>
            <a:r>
              <a:rPr lang="es-ES" dirty="0">
                <a:ea typeface="MS PGothic" pitchFamily="34" charset="-128"/>
              </a:rPr>
              <a:t>del </a:t>
            </a:r>
            <a:r>
              <a:rPr lang="es-ES" b="1" i="1" dirty="0">
                <a:ea typeface="MS PGothic" pitchFamily="34" charset="-128"/>
              </a:rPr>
              <a:t>Pacto de Estabilidad y Crecimiento </a:t>
            </a:r>
            <a:r>
              <a:rPr lang="es-ES" dirty="0">
                <a:ea typeface="MS PGothic" pitchFamily="34" charset="-128"/>
              </a:rPr>
              <a:t>aplica si:</a:t>
            </a:r>
          </a:p>
          <a:p>
            <a:pPr eaLnBrk="1" hangingPunct="1">
              <a:lnSpc>
                <a:spcPct val="90000"/>
              </a:lnSpc>
              <a:buClr>
                <a:srgbClr val="0F5494"/>
              </a:buClr>
              <a:defRPr/>
            </a:pPr>
            <a:r>
              <a:rPr lang="es-ES" dirty="0">
                <a:ea typeface="MS PGothic" pitchFamily="34" charset="-128"/>
              </a:rPr>
              <a:t>       - </a:t>
            </a:r>
            <a:r>
              <a:rPr lang="es-ES" b="1" dirty="0">
                <a:ea typeface="MS PGothic" pitchFamily="34" charset="-128"/>
              </a:rPr>
              <a:t>Déficit administraciones públicas </a:t>
            </a:r>
            <a:r>
              <a:rPr lang="es-ES" dirty="0">
                <a:ea typeface="MS PGothic" pitchFamily="34" charset="-128"/>
              </a:rPr>
              <a:t>supera el </a:t>
            </a:r>
            <a:r>
              <a:rPr lang="es-ES" b="1" dirty="0">
                <a:ea typeface="MS PGothic" pitchFamily="34" charset="-128"/>
              </a:rPr>
              <a:t>3%</a:t>
            </a:r>
            <a:r>
              <a:rPr lang="es-ES" dirty="0">
                <a:ea typeface="MS PGothic" pitchFamily="34" charset="-128"/>
              </a:rPr>
              <a:t> del PIB</a:t>
            </a:r>
          </a:p>
          <a:p>
            <a:pPr eaLnBrk="1" hangingPunct="1">
              <a:lnSpc>
                <a:spcPct val="90000"/>
              </a:lnSpc>
              <a:buClr>
                <a:srgbClr val="0F5494"/>
              </a:buClr>
              <a:defRPr/>
            </a:pPr>
            <a:r>
              <a:rPr lang="es-ES" dirty="0">
                <a:ea typeface="MS PGothic" pitchFamily="34" charset="-128"/>
              </a:rPr>
              <a:t>       - La </a:t>
            </a:r>
            <a:r>
              <a:rPr lang="es-ES" b="1" dirty="0">
                <a:ea typeface="MS PGothic" pitchFamily="34" charset="-128"/>
              </a:rPr>
              <a:t>deuda pública bruta </a:t>
            </a:r>
            <a:r>
              <a:rPr lang="es-ES" dirty="0">
                <a:ea typeface="MS PGothic" pitchFamily="34" charset="-128"/>
              </a:rPr>
              <a:t>supera el </a:t>
            </a:r>
            <a:r>
              <a:rPr lang="es-ES" b="1" dirty="0">
                <a:ea typeface="MS PGothic" pitchFamily="34" charset="-128"/>
              </a:rPr>
              <a:t>60%</a:t>
            </a:r>
            <a:r>
              <a:rPr lang="es-ES" dirty="0">
                <a:ea typeface="MS PGothic" pitchFamily="34" charset="-128"/>
              </a:rPr>
              <a:t> del PIB</a:t>
            </a:r>
          </a:p>
          <a:p>
            <a:endParaRPr lang="en-GB" dirty="0"/>
          </a:p>
        </p:txBody>
      </p:sp>
      <p:sp>
        <p:nvSpPr>
          <p:cNvPr id="4" name="Slide Number Placeholder 3"/>
          <p:cNvSpPr>
            <a:spLocks noGrp="1"/>
          </p:cNvSpPr>
          <p:nvPr>
            <p:ph type="sldNum" sz="quarter" idx="10"/>
          </p:nvPr>
        </p:nvSpPr>
        <p:spPr/>
        <p:txBody>
          <a:bodyPr/>
          <a:lstStyle/>
          <a:p>
            <a:fld id="{E3AAD84C-1933-4D74-BAAF-B1E6E2E04E38}" type="slidenum">
              <a:rPr lang="en-GB" altLang="en-US" smtClean="0"/>
              <a:pPr/>
              <a:t>28</a:t>
            </a:fld>
            <a:endParaRPr lang="en-GB" altLang="en-US"/>
          </a:p>
        </p:txBody>
      </p:sp>
    </p:spTree>
    <p:extLst>
      <p:ext uri="{BB962C8B-B14F-4D97-AF65-F5344CB8AC3E}">
        <p14:creationId xmlns:p14="http://schemas.microsoft.com/office/powerpoint/2010/main" val="406513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400" b="0" dirty="0" smtClean="0"/>
              <a:t>El Pacto de Estabilidad y Crecimiento (PEC) es un conjunto de normas destinadas a garantizar que los países de la Unión Europea adopten las finanzas públicas sanas y coordinan sus políticas fiscales.</a:t>
            </a:r>
          </a:p>
          <a:p>
            <a:endParaRPr lang="en-GB" sz="1400" b="0" dirty="0" smtClean="0"/>
          </a:p>
          <a:p>
            <a:r>
              <a:rPr lang="en-GB" sz="1400" b="0" dirty="0" smtClean="0"/>
              <a:t>The SGP is </a:t>
            </a:r>
            <a:r>
              <a:rPr lang="en-GB" sz="1400" b="1" dirty="0" smtClean="0"/>
              <a:t>rule-based framework</a:t>
            </a:r>
            <a:r>
              <a:rPr lang="en-GB" sz="1400" b="0" dirty="0" smtClean="0"/>
              <a:t> where Member States are responsible</a:t>
            </a:r>
            <a:r>
              <a:rPr lang="en-GB" sz="1400" b="0" baseline="0" dirty="0" smtClean="0"/>
              <a:t> for the conduct of fiscal policy but that policy should be </a:t>
            </a:r>
            <a:r>
              <a:rPr lang="en-GB" sz="1400" b="1" baseline="0" dirty="0" smtClean="0"/>
              <a:t>compatible</a:t>
            </a:r>
            <a:r>
              <a:rPr lang="en-GB" sz="1400" b="0" baseline="0" dirty="0" smtClean="0"/>
              <a:t> with the common rules, to avoid putting in danger the Economic and Monetary Union.</a:t>
            </a:r>
            <a:endParaRPr lang="en-GB" sz="1400" b="0" dirty="0"/>
          </a:p>
          <a:p>
            <a:endParaRPr lang="es-ES" sz="1400" dirty="0" smtClean="0"/>
          </a:p>
          <a:p>
            <a:r>
              <a:rPr lang="en-US" sz="1400" noProof="0" dirty="0" smtClean="0"/>
              <a:t>Every</a:t>
            </a:r>
            <a:r>
              <a:rPr lang="en-US" sz="1400" baseline="0" noProof="0" dirty="0" smtClean="0"/>
              <a:t> fiscal norm or rule will – by definition - have some of level of arbitrariness  - but they are considered necessary to enforce discipline.</a:t>
            </a:r>
          </a:p>
          <a:p>
            <a:endParaRPr lang="en-GB" sz="1400" dirty="0"/>
          </a:p>
          <a:p>
            <a:r>
              <a:rPr lang="en-GB" sz="1400" b="1" dirty="0" smtClean="0"/>
              <a:t>Well-designed fiscal rules</a:t>
            </a:r>
            <a:r>
              <a:rPr lang="en-GB" sz="1400" dirty="0" smtClean="0"/>
              <a:t> should exhibit certain characteristics. But it is also widely recognised that important </a:t>
            </a:r>
            <a:r>
              <a:rPr lang="en-GB" sz="1400" b="1" dirty="0" smtClean="0"/>
              <a:t>trade-offs</a:t>
            </a:r>
            <a:r>
              <a:rPr lang="en-GB" sz="1400" dirty="0" smtClean="0"/>
              <a:t> have to be made between these characteristics. </a:t>
            </a:r>
          </a:p>
          <a:p>
            <a:endParaRPr lang="en-GB" sz="1400" dirty="0" smtClean="0"/>
          </a:p>
          <a:p>
            <a:r>
              <a:rPr lang="en-GB" sz="1400" dirty="0" smtClean="0"/>
              <a:t>Fiscal rules should be </a:t>
            </a:r>
            <a:r>
              <a:rPr lang="en-GB" sz="1400" b="1" dirty="0" smtClean="0"/>
              <a:t>adequate</a:t>
            </a:r>
            <a:r>
              <a:rPr lang="en-GB" sz="1400" dirty="0" smtClean="0"/>
              <a:t> with respect to the final objectives they are intended to achieve – i.e. confidence in the soundness of the public finances</a:t>
            </a:r>
          </a:p>
          <a:p>
            <a:endParaRPr lang="en-GB" sz="1400" dirty="0" smtClean="0"/>
          </a:p>
          <a:p>
            <a:r>
              <a:rPr lang="en-GB" sz="1400" dirty="0" smtClean="0"/>
              <a:t>But they should also be </a:t>
            </a:r>
            <a:r>
              <a:rPr lang="en-GB" sz="1400" b="1" i="0" dirty="0" smtClean="0"/>
              <a:t>flexible </a:t>
            </a:r>
            <a:r>
              <a:rPr lang="en-GB" sz="1400" b="1" dirty="0" smtClean="0"/>
              <a:t> enough </a:t>
            </a:r>
            <a:r>
              <a:rPr lang="en-GB" sz="1400" dirty="0" smtClean="0"/>
              <a:t>to allow for appropriate policy responses in case of exceptional events beyond the control of governments, thus providing some insurance without inducing moral hazard.</a:t>
            </a:r>
          </a:p>
          <a:p>
            <a:endParaRPr lang="en-GB" sz="1400" dirty="0" smtClean="0"/>
          </a:p>
          <a:p>
            <a:r>
              <a:rPr lang="en-GB" sz="1400" dirty="0" smtClean="0"/>
              <a:t>The</a:t>
            </a:r>
            <a:r>
              <a:rPr lang="en-GB" sz="1400" baseline="0" dirty="0" smtClean="0"/>
              <a:t> rules </a:t>
            </a:r>
            <a:r>
              <a:rPr lang="en-GB" sz="1400" dirty="0" smtClean="0"/>
              <a:t>also need to be clear and enforceable, which requires transparency and a certain degree of </a:t>
            </a:r>
            <a:r>
              <a:rPr lang="en-GB" sz="1400" b="1" i="0" dirty="0" smtClean="0"/>
              <a:t>simplicity</a:t>
            </a:r>
            <a:r>
              <a:rPr lang="en-GB" sz="1400" dirty="0" smtClean="0"/>
              <a:t>. The simpler a rule is, the easier it is to monitor by the markets and the citizens, but it may come at the cost of prescribing an overly simplistic fiscal policy in the context of a much more complex economic reality. On the</a:t>
            </a:r>
            <a:r>
              <a:rPr lang="en-GB" sz="1400" baseline="0" dirty="0" smtClean="0"/>
              <a:t> other hand, </a:t>
            </a:r>
            <a:r>
              <a:rPr lang="en-GB" sz="1400" dirty="0" smtClean="0"/>
              <a:t>more sophisticated rules makes it difficult to monitor compliance, thus undermining the effectiveness.</a:t>
            </a:r>
            <a:r>
              <a:rPr lang="en-GB" sz="1400" baseline="0" dirty="0" smtClean="0"/>
              <a:t> </a:t>
            </a:r>
          </a:p>
          <a:p>
            <a:endParaRPr lang="en-GB" sz="1400" baseline="0" dirty="0" smtClean="0"/>
          </a:p>
          <a:p>
            <a:r>
              <a:rPr lang="en-GB" sz="1400" dirty="0" smtClean="0"/>
              <a:t>In the EU</a:t>
            </a:r>
            <a:r>
              <a:rPr lang="en-GB" sz="1400" baseline="0" dirty="0" smtClean="0"/>
              <a:t> context there are also </a:t>
            </a:r>
            <a:r>
              <a:rPr lang="en-GB" sz="1400" b="1" baseline="0" dirty="0" smtClean="0"/>
              <a:t>additional constrains </a:t>
            </a:r>
            <a:r>
              <a:rPr lang="en-GB" sz="1400" baseline="0" dirty="0" smtClean="0"/>
              <a:t>to consider: </a:t>
            </a:r>
            <a:r>
              <a:rPr lang="en-GB" sz="1400" dirty="0" smtClean="0"/>
              <a:t>the SGP has to accommodate the different economic circumstances of all Member State -</a:t>
            </a:r>
            <a:r>
              <a:rPr lang="en-GB" sz="1400" baseline="0" dirty="0" smtClean="0"/>
              <a:t> </a:t>
            </a:r>
            <a:r>
              <a:rPr lang="en-GB" sz="1400" dirty="0" smtClean="0"/>
              <a:t>guarantee equal treatment among these countries -</a:t>
            </a:r>
            <a:r>
              <a:rPr lang="en-GB" sz="1400" baseline="0" dirty="0" smtClean="0"/>
              <a:t> </a:t>
            </a:r>
            <a:r>
              <a:rPr lang="en-GB" sz="1400" dirty="0" smtClean="0"/>
              <a:t>respect of national sovereignty.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400" dirty="0" smtClean="0"/>
              <a:t>The </a:t>
            </a:r>
            <a:r>
              <a:rPr lang="en-GB" sz="1400" b="1" dirty="0"/>
              <a:t>two arms are set up to work together </a:t>
            </a:r>
            <a:r>
              <a:rPr lang="en-GB" sz="1400" dirty="0"/>
              <a:t>and </a:t>
            </a:r>
            <a:r>
              <a:rPr lang="en-GB" sz="1400" dirty="0" smtClean="0"/>
              <a:t>to be </a:t>
            </a:r>
            <a:r>
              <a:rPr lang="en-GB" sz="1400" dirty="0"/>
              <a:t>consistent with each other. </a:t>
            </a:r>
            <a:r>
              <a:rPr lang="en-GB" sz="1400" dirty="0" smtClean="0"/>
              <a:t>In principle,</a:t>
            </a:r>
            <a:r>
              <a:rPr lang="en-GB" sz="1400" baseline="0" dirty="0" smtClean="0"/>
              <a:t> c</a:t>
            </a:r>
            <a:r>
              <a:rPr lang="en-GB" sz="1400" dirty="0" smtClean="0"/>
              <a:t>omplying </a:t>
            </a:r>
            <a:r>
              <a:rPr lang="en-GB" sz="1400" dirty="0"/>
              <a:t>with the preventive arm should result in public finances that are strong enough to ensure that recourse to the corrective </a:t>
            </a:r>
            <a:r>
              <a:rPr lang="en-GB" sz="1400" dirty="0" smtClean="0"/>
              <a:t>arm is not needed. </a:t>
            </a:r>
          </a:p>
          <a:p>
            <a:endParaRPr lang="en-GB" sz="1400" dirty="0" smtClean="0"/>
          </a:p>
        </p:txBody>
      </p:sp>
      <p:sp>
        <p:nvSpPr>
          <p:cNvPr id="4" name="Slide Number Placeholder 3"/>
          <p:cNvSpPr>
            <a:spLocks noGrp="1"/>
          </p:cNvSpPr>
          <p:nvPr>
            <p:ph type="sldNum" sz="quarter" idx="10"/>
          </p:nvPr>
        </p:nvSpPr>
        <p:spPr/>
        <p:txBody>
          <a:bodyPr/>
          <a:lstStyle/>
          <a:p>
            <a:fld id="{B632B2C3-6FD8-4422-8C0A-23AEE64710E9}" type="slidenum">
              <a:rPr lang="en-US" smtClean="0"/>
              <a:pPr/>
              <a:t>29</a:t>
            </a:fld>
            <a:endParaRPr lang="en-US"/>
          </a:p>
        </p:txBody>
      </p:sp>
    </p:spTree>
    <p:extLst>
      <p:ext uri="{BB962C8B-B14F-4D97-AF65-F5344CB8AC3E}">
        <p14:creationId xmlns:p14="http://schemas.microsoft.com/office/powerpoint/2010/main" val="193270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14297">
              <a:spcBef>
                <a:spcPct val="0"/>
              </a:spcBef>
              <a:defRPr/>
            </a:pPr>
            <a:r>
              <a:rPr lang="en-GB" sz="1400" dirty="0"/>
              <a:t>In terms of </a:t>
            </a:r>
            <a:r>
              <a:rPr lang="en-GB" sz="1400" b="1" dirty="0"/>
              <a:t>process</a:t>
            </a:r>
            <a:r>
              <a:rPr lang="en-GB" sz="1400" dirty="0"/>
              <a:t>, MS submit their medium-term fiscal plans in spring – by end </a:t>
            </a:r>
            <a:r>
              <a:rPr lang="en-GB" sz="1400" dirty="0" smtClean="0"/>
              <a:t>April each year.  </a:t>
            </a:r>
            <a:r>
              <a:rPr lang="en-GB" sz="1400" dirty="0"/>
              <a:t>COM assesses compliance with the SGP for the previous year, the current year and the years to come.</a:t>
            </a:r>
            <a:endParaRPr lang="en-GB" sz="1400" b="1" dirty="0"/>
          </a:p>
          <a:p>
            <a:pPr marL="0" lvl="2" defTabSz="914297">
              <a:spcBef>
                <a:spcPct val="0"/>
              </a:spcBef>
              <a:defRPr/>
            </a:pPr>
            <a:endParaRPr lang="en-GB" sz="1400" b="1" dirty="0"/>
          </a:p>
          <a:p>
            <a:pPr marL="0" lvl="2" defTabSz="914297">
              <a:spcBef>
                <a:spcPct val="0"/>
              </a:spcBef>
              <a:defRPr/>
            </a:pPr>
            <a:r>
              <a:rPr lang="en-GB" sz="1400" dirty="0"/>
              <a:t>All the </a:t>
            </a:r>
            <a:r>
              <a:rPr lang="en-GB" sz="1400" b="1" dirty="0"/>
              <a:t>five features</a:t>
            </a:r>
            <a:r>
              <a:rPr lang="en-GB" sz="1400" dirty="0"/>
              <a:t> that I mentioned in my previous slide are captured by two indicators in the preventive arm; the MTO and expenditure benchmark. </a:t>
            </a:r>
            <a:r>
              <a:rPr lang="en-GB" sz="1400" b="1" dirty="0"/>
              <a:t>Calibrated </a:t>
            </a:r>
            <a:r>
              <a:rPr lang="en-GB" sz="1400" dirty="0"/>
              <a:t>to be the </a:t>
            </a:r>
            <a:r>
              <a:rPr lang="en-GB" sz="1400" b="1" dirty="0"/>
              <a:t>same</a:t>
            </a:r>
            <a:r>
              <a:rPr lang="en-GB" sz="1400" dirty="0"/>
              <a:t> over time but sometimes capture different dynamics.</a:t>
            </a:r>
          </a:p>
          <a:p>
            <a:pPr marL="0" lvl="2" defTabSz="914297">
              <a:spcBef>
                <a:spcPct val="0"/>
              </a:spcBef>
              <a:defRPr/>
            </a:pPr>
            <a:endParaRPr lang="en-GB" sz="1400" dirty="0"/>
          </a:p>
          <a:p>
            <a:pPr marL="0" lvl="2" defTabSz="914297">
              <a:spcBef>
                <a:spcPct val="0"/>
              </a:spcBef>
              <a:defRPr/>
            </a:pPr>
            <a:r>
              <a:rPr lang="en-GB" sz="1400" dirty="0"/>
              <a:t>Member States that have not yet reached their MTOs have to adjust at average page of 0.5% of GDP a year. But it is understood that they need to do less in economic bad times (not to penalise growth) and more in good times, to build buffers and help cool down the economy.</a:t>
            </a:r>
          </a:p>
          <a:p>
            <a:pPr>
              <a:spcBef>
                <a:spcPct val="0"/>
              </a:spcBef>
            </a:pPr>
            <a:endParaRPr lang="en-GB" sz="1400" dirty="0"/>
          </a:p>
          <a:p>
            <a:pPr>
              <a:spcBef>
                <a:spcPct val="0"/>
              </a:spcBef>
            </a:pPr>
            <a:r>
              <a:rPr lang="en-GB" sz="1400" dirty="0"/>
              <a:t>As mentioned, the EB was </a:t>
            </a:r>
            <a:r>
              <a:rPr lang="en-GB" sz="1400" b="1" dirty="0"/>
              <a:t>added</a:t>
            </a:r>
            <a:r>
              <a:rPr lang="en-GB" sz="1400" dirty="0"/>
              <a:t> by the Six-pack reform of the SGP, to overcome the </a:t>
            </a:r>
            <a:r>
              <a:rPr lang="en-GB" sz="1400" b="1" dirty="0"/>
              <a:t>shortcomings</a:t>
            </a:r>
            <a:r>
              <a:rPr lang="en-GB" sz="1400" dirty="0"/>
              <a:t> of the SB and have a better assessment of the path of convergence towards the MTO.</a:t>
            </a:r>
          </a:p>
          <a:p>
            <a:pPr>
              <a:spcBef>
                <a:spcPct val="0"/>
              </a:spcBef>
            </a:pPr>
            <a:endParaRPr lang="en-GB" sz="1400" dirty="0"/>
          </a:p>
          <a:p>
            <a:pPr defTabSz="924093">
              <a:spcBef>
                <a:spcPct val="0"/>
              </a:spcBef>
              <a:defRPr/>
            </a:pPr>
            <a:r>
              <a:rPr lang="en-GB" sz="1400" dirty="0"/>
              <a:t>The EB focuses on aggregate expenditure developments and on measures that aim to raise or to lower taxes. </a:t>
            </a:r>
            <a:r>
              <a:rPr lang="en-GB" sz="1400" b="1" dirty="0"/>
              <a:t>Basically</a:t>
            </a:r>
            <a:r>
              <a:rPr lang="en-GB" sz="1400" dirty="0"/>
              <a:t> expenditure should not grow faster than GDP  - if not matched by corresponding new revenue measures</a:t>
            </a:r>
          </a:p>
          <a:p>
            <a:pPr>
              <a:spcBef>
                <a:spcPct val="0"/>
              </a:spcBef>
            </a:pPr>
            <a:r>
              <a:rPr lang="en-GB" sz="1400" dirty="0"/>
              <a:t> </a:t>
            </a:r>
          </a:p>
          <a:p>
            <a:pPr marL="0" lvl="2" defTabSz="924093">
              <a:spcBef>
                <a:spcPct val="0"/>
              </a:spcBef>
              <a:defRPr/>
            </a:pPr>
            <a:endParaRPr lang="en-GB" sz="1600" dirty="0"/>
          </a:p>
          <a:p>
            <a:pPr marL="0" lvl="2" defTabSz="924093">
              <a:spcBef>
                <a:spcPct val="0"/>
              </a:spcBef>
              <a:defRPr/>
            </a:pPr>
            <a:r>
              <a:rPr lang="en-GB" sz="1600" dirty="0"/>
              <a:t>Expenditure net of discretionary revenue measures constrained to a country-specific level.</a:t>
            </a:r>
          </a:p>
          <a:p>
            <a:pPr marL="0" lvl="2" defTabSz="924093">
              <a:spcBef>
                <a:spcPct val="0"/>
              </a:spcBef>
              <a:defRPr/>
            </a:pPr>
            <a:endParaRPr lang="es-ES" sz="1600" dirty="0" smtClean="0"/>
          </a:p>
          <a:p>
            <a:pPr eaLnBrk="1" hangingPunct="1">
              <a:lnSpc>
                <a:spcPct val="90000"/>
              </a:lnSpc>
              <a:buClr>
                <a:srgbClr val="0F5494"/>
              </a:buClr>
              <a:buFont typeface="Wingdings" panose="05000000000000000000" pitchFamily="2" charset="2"/>
              <a:buChar char="Ø"/>
              <a:defRPr/>
            </a:pPr>
            <a:r>
              <a:rPr lang="es-ES" sz="2100" i="0" dirty="0" smtClean="0">
                <a:ea typeface="MS PGothic" pitchFamily="34" charset="-128"/>
              </a:rPr>
              <a:t>Cada octubre, los Estados de la zona Euro presentan a la Comisión sus </a:t>
            </a:r>
            <a:r>
              <a:rPr lang="es-ES" sz="2100" b="1" dirty="0" smtClean="0">
                <a:ea typeface="MS PGothic" pitchFamily="34" charset="-128"/>
              </a:rPr>
              <a:t>Borradores presupuestarios </a:t>
            </a:r>
            <a:r>
              <a:rPr lang="es-ES" sz="2100" i="0" dirty="0" smtClean="0">
                <a:ea typeface="MS PGothic" pitchFamily="34" charset="-128"/>
              </a:rPr>
              <a:t>para el año siguiente</a:t>
            </a:r>
          </a:p>
          <a:p>
            <a:pPr marL="0" indent="0" eaLnBrk="1" hangingPunct="1">
              <a:lnSpc>
                <a:spcPct val="90000"/>
              </a:lnSpc>
              <a:buClr>
                <a:srgbClr val="0F5494"/>
              </a:buClr>
              <a:buNone/>
              <a:defRPr/>
            </a:pPr>
            <a:endParaRPr lang="es-ES" sz="2100" i="0" dirty="0" smtClean="0">
              <a:ea typeface="MS PGothic" pitchFamily="34" charset="-128"/>
            </a:endParaRPr>
          </a:p>
          <a:p>
            <a:pPr eaLnBrk="1" hangingPunct="1">
              <a:lnSpc>
                <a:spcPct val="90000"/>
              </a:lnSpc>
              <a:buClr>
                <a:srgbClr val="0F5494"/>
              </a:buClr>
              <a:buFont typeface="Wingdings" panose="05000000000000000000" pitchFamily="2" charset="2"/>
              <a:buChar char="Ø"/>
              <a:defRPr/>
            </a:pPr>
            <a:r>
              <a:rPr lang="es-ES" sz="2100" i="0" dirty="0" smtClean="0">
                <a:ea typeface="MS PGothic" pitchFamily="34" charset="-128"/>
              </a:rPr>
              <a:t>Los borradores deben incluir medidas para reducir el déficit (si es necesario), promover la consolidación fiscal y el crecimiento.  </a:t>
            </a:r>
          </a:p>
          <a:p>
            <a:pPr eaLnBrk="1" hangingPunct="1">
              <a:lnSpc>
                <a:spcPct val="90000"/>
              </a:lnSpc>
              <a:buClr>
                <a:srgbClr val="0F5494"/>
              </a:buClr>
              <a:buFont typeface="Wingdings" panose="05000000000000000000" pitchFamily="2" charset="2"/>
              <a:buChar char="Ø"/>
              <a:defRPr/>
            </a:pPr>
            <a:endParaRPr lang="es-ES" sz="2100" i="0" dirty="0" smtClean="0">
              <a:ea typeface="MS PGothic" pitchFamily="34" charset="-128"/>
            </a:endParaRPr>
          </a:p>
          <a:p>
            <a:pPr eaLnBrk="1" hangingPunct="1">
              <a:lnSpc>
                <a:spcPct val="90000"/>
              </a:lnSpc>
              <a:buClr>
                <a:srgbClr val="0F5494"/>
              </a:buClr>
              <a:buFont typeface="Wingdings" panose="05000000000000000000" pitchFamily="2" charset="2"/>
              <a:buChar char="Ø"/>
              <a:defRPr/>
            </a:pPr>
            <a:r>
              <a:rPr lang="es-ES" sz="2100" i="0" dirty="0" smtClean="0">
                <a:ea typeface="MS PGothic" pitchFamily="34" charset="-128"/>
              </a:rPr>
              <a:t>Los Estados sujetos a un </a:t>
            </a:r>
            <a:r>
              <a:rPr lang="es-ES" sz="2100" b="1" dirty="0" smtClean="0">
                <a:ea typeface="MS PGothic" pitchFamily="34" charset="-128"/>
              </a:rPr>
              <a:t>Procedimiento de Déficit Excesivo </a:t>
            </a:r>
            <a:r>
              <a:rPr lang="es-ES" sz="2100" i="0" dirty="0" smtClean="0">
                <a:ea typeface="MS PGothic" pitchFamily="34" charset="-128"/>
              </a:rPr>
              <a:t>presentan también un </a:t>
            </a:r>
            <a:r>
              <a:rPr lang="es-ES" sz="2100" b="1" dirty="0" smtClean="0">
                <a:ea typeface="MS PGothic" pitchFamily="34" charset="-128"/>
              </a:rPr>
              <a:t>Programa de Estabilidad</a:t>
            </a:r>
            <a:r>
              <a:rPr lang="es-ES" sz="2100" i="0" dirty="0" smtClean="0">
                <a:ea typeface="MS PGothic" pitchFamily="34" charset="-128"/>
              </a:rPr>
              <a:t> con una agenda detallada de reformas.</a:t>
            </a:r>
          </a:p>
          <a:p>
            <a:pPr eaLnBrk="1" hangingPunct="1">
              <a:lnSpc>
                <a:spcPct val="90000"/>
              </a:lnSpc>
              <a:buClr>
                <a:srgbClr val="0F5494"/>
              </a:buClr>
              <a:buFont typeface="Wingdings" panose="05000000000000000000" pitchFamily="2" charset="2"/>
              <a:buChar char="Ø"/>
              <a:defRPr/>
            </a:pPr>
            <a:endParaRPr lang="es-ES" sz="2100" i="0" dirty="0" smtClean="0">
              <a:ea typeface="MS PGothic" pitchFamily="34" charset="-128"/>
            </a:endParaRPr>
          </a:p>
          <a:p>
            <a:pPr eaLnBrk="1" hangingPunct="1">
              <a:lnSpc>
                <a:spcPct val="90000"/>
              </a:lnSpc>
              <a:buClr>
                <a:srgbClr val="0F5494"/>
              </a:buClr>
              <a:buFont typeface="Wingdings" panose="05000000000000000000" pitchFamily="2" charset="2"/>
              <a:buChar char="Ø"/>
              <a:defRPr/>
            </a:pPr>
            <a:r>
              <a:rPr lang="es-ES" sz="2100" b="1" dirty="0" smtClean="0">
                <a:ea typeface="MS PGothic" pitchFamily="34" charset="-128"/>
              </a:rPr>
              <a:t>La Comisión emite su opinión</a:t>
            </a:r>
            <a:r>
              <a:rPr lang="es-ES" sz="2100" i="0" dirty="0" smtClean="0">
                <a:ea typeface="MS PGothic" pitchFamily="34" charset="-128"/>
              </a:rPr>
              <a:t> sobre ambos documentos en noviembre. </a:t>
            </a:r>
          </a:p>
          <a:p>
            <a:pPr marL="390662" indent="-390662" algn="just">
              <a:buClr>
                <a:srgbClr val="002060"/>
              </a:buClr>
              <a:buFont typeface="Wingdings" panose="05000000000000000000" pitchFamily="2" charset="2"/>
              <a:buChar char="Ø"/>
              <a:defRPr/>
            </a:pPr>
            <a:r>
              <a:rPr lang="es-ES" sz="2100" b="1" kern="1200" dirty="0" smtClean="0">
                <a:solidFill>
                  <a:schemeClr val="accent2"/>
                </a:solidFill>
                <a:latin typeface="Arial" charset="0"/>
                <a:ea typeface="+mn-ea"/>
                <a:cs typeface="+mn-cs"/>
              </a:rPr>
              <a:t>No es vinculante </a:t>
            </a:r>
            <a:r>
              <a:rPr lang="en-GB" sz="2100" kern="1200" dirty="0" smtClean="0">
                <a:solidFill>
                  <a:schemeClr val="accent2"/>
                </a:solidFill>
                <a:latin typeface="Arial" charset="0"/>
                <a:ea typeface="+mn-ea"/>
                <a:cs typeface="+mn-cs"/>
              </a:rPr>
              <a:t>– el </a:t>
            </a:r>
            <a:r>
              <a:rPr lang="es-ES" sz="2100" kern="1200" dirty="0" smtClean="0">
                <a:solidFill>
                  <a:schemeClr val="accent2"/>
                </a:solidFill>
                <a:latin typeface="Arial" charset="0"/>
                <a:ea typeface="+mn-ea"/>
                <a:cs typeface="+mn-cs"/>
              </a:rPr>
              <a:t>poder definitivo permanece con los parlamentos nacionales</a:t>
            </a:r>
          </a:p>
          <a:p>
            <a:pPr marL="390662" indent="-390662" algn="just">
              <a:buClr>
                <a:srgbClr val="002060"/>
              </a:buClr>
              <a:buFont typeface="Wingdings" panose="05000000000000000000" pitchFamily="2" charset="2"/>
              <a:buChar char="Ø"/>
              <a:defRPr/>
            </a:pPr>
            <a:endParaRPr lang="en-GB" sz="2100" u="sng" kern="1200" dirty="0" smtClean="0">
              <a:solidFill>
                <a:schemeClr val="accent2"/>
              </a:solidFill>
              <a:latin typeface="Arial" charset="0"/>
              <a:ea typeface="+mn-ea"/>
              <a:cs typeface="+mn-cs"/>
            </a:endParaRPr>
          </a:p>
          <a:p>
            <a:pPr marL="390662" indent="-390662" algn="just">
              <a:buClr>
                <a:srgbClr val="002060"/>
              </a:buClr>
              <a:buFont typeface="Wingdings" panose="05000000000000000000" pitchFamily="2" charset="2"/>
              <a:buChar char="Ø"/>
              <a:defRPr/>
            </a:pPr>
            <a:r>
              <a:rPr lang="es-ES" sz="2100" b="1" kern="1200" dirty="0" smtClean="0">
                <a:solidFill>
                  <a:schemeClr val="accent2"/>
                </a:solidFill>
                <a:latin typeface="Arial" charset="0"/>
                <a:ea typeface="+mn-ea"/>
                <a:cs typeface="+mn-cs"/>
              </a:rPr>
              <a:t>Transparencia y dialogo </a:t>
            </a:r>
            <a:r>
              <a:rPr lang="es-ES" sz="2100" kern="1200" dirty="0" smtClean="0">
                <a:solidFill>
                  <a:schemeClr val="accent2"/>
                </a:solidFill>
                <a:latin typeface="Arial" charset="0"/>
                <a:ea typeface="+mn-ea"/>
                <a:cs typeface="+mn-cs"/>
              </a:rPr>
              <a:t>tal al nivel Europeo como nacional basado en una evaluación independiente</a:t>
            </a:r>
          </a:p>
          <a:p>
            <a:pPr marL="390662" indent="-390662" algn="just">
              <a:buClr>
                <a:srgbClr val="002060"/>
              </a:buClr>
              <a:buFont typeface="Wingdings" panose="05000000000000000000" pitchFamily="2" charset="2"/>
              <a:buChar char="Ø"/>
              <a:defRPr/>
            </a:pPr>
            <a:endParaRPr lang="es-ES" sz="2100" kern="1200" dirty="0" smtClean="0">
              <a:solidFill>
                <a:schemeClr val="accent2"/>
              </a:solidFill>
              <a:latin typeface="Arial" charset="0"/>
              <a:ea typeface="+mn-ea"/>
              <a:cs typeface="+mn-cs"/>
            </a:endParaRPr>
          </a:p>
          <a:p>
            <a:pPr marL="912765" lvl="2" indent="-390662" algn="just">
              <a:buClr>
                <a:srgbClr val="002060"/>
              </a:buClr>
              <a:buFont typeface="Courier New" panose="02070309020205020404" pitchFamily="49" charset="0"/>
              <a:buChar char="o"/>
              <a:defRPr/>
            </a:pPr>
            <a:r>
              <a:rPr lang="es-ES" sz="2100" kern="1200" dirty="0" smtClean="0">
                <a:solidFill>
                  <a:schemeClr val="accent2"/>
                </a:solidFill>
                <a:latin typeface="Arial" charset="0"/>
                <a:ea typeface="+mn-ea"/>
                <a:cs typeface="+mn-cs"/>
              </a:rPr>
              <a:t>Abre la oportunidad para una discusión al nivel nacional en el contexto de la finalización del presupuesto</a:t>
            </a:r>
          </a:p>
          <a:p>
            <a:pPr marL="865003" lvl="2" indent="-342900" algn="just">
              <a:buClr>
                <a:srgbClr val="002060"/>
              </a:buClr>
              <a:buFont typeface="Courier New" panose="02070309020205020404" pitchFamily="49" charset="0"/>
              <a:buChar char="o"/>
              <a:defRPr/>
            </a:pPr>
            <a:endParaRPr lang="es-ES" sz="2100" kern="1200" dirty="0" smtClean="0">
              <a:solidFill>
                <a:schemeClr val="accent2"/>
              </a:solidFill>
              <a:latin typeface="Arial" charset="0"/>
              <a:ea typeface="+mn-ea"/>
              <a:cs typeface="+mn-cs"/>
            </a:endParaRPr>
          </a:p>
          <a:p>
            <a:pPr marL="912765" lvl="2" indent="-390662" algn="just">
              <a:buClr>
                <a:srgbClr val="002060"/>
              </a:buClr>
              <a:buFont typeface="Courier New" panose="02070309020205020404" pitchFamily="49" charset="0"/>
              <a:buChar char="o"/>
              <a:defRPr/>
            </a:pPr>
            <a:r>
              <a:rPr lang="es-ES" sz="2100" kern="1200" dirty="0" smtClean="0">
                <a:solidFill>
                  <a:schemeClr val="accent2"/>
                </a:solidFill>
                <a:latin typeface="Arial" charset="0"/>
                <a:ea typeface="+mn-ea"/>
                <a:cs typeface="+mn-cs"/>
              </a:rPr>
              <a:t>Discusión entre </a:t>
            </a:r>
            <a:r>
              <a:rPr lang="es-ES" sz="2100" kern="1200" dirty="0" err="1" smtClean="0">
                <a:solidFill>
                  <a:schemeClr val="accent2"/>
                </a:solidFill>
                <a:latin typeface="Arial" charset="0"/>
                <a:ea typeface="+mn-ea"/>
                <a:cs typeface="+mn-cs"/>
              </a:rPr>
              <a:t>EMs</a:t>
            </a:r>
            <a:r>
              <a:rPr lang="es-ES" sz="2100" kern="1200" dirty="0" smtClean="0">
                <a:solidFill>
                  <a:schemeClr val="accent2"/>
                </a:solidFill>
                <a:latin typeface="Arial" charset="0"/>
                <a:ea typeface="+mn-ea"/>
                <a:cs typeface="+mn-cs"/>
              </a:rPr>
              <a:t> en el </a:t>
            </a:r>
            <a:r>
              <a:rPr lang="es-ES" sz="2100" kern="1200" dirty="0" err="1" smtClean="0">
                <a:solidFill>
                  <a:schemeClr val="accent2"/>
                </a:solidFill>
                <a:latin typeface="Arial" charset="0"/>
                <a:ea typeface="+mn-ea"/>
                <a:cs typeface="+mn-cs"/>
              </a:rPr>
              <a:t>Eurogroupo</a:t>
            </a:r>
            <a:r>
              <a:rPr lang="es-ES" sz="2100" kern="1200" dirty="0" smtClean="0">
                <a:solidFill>
                  <a:schemeClr val="accent2"/>
                </a:solidFill>
                <a:latin typeface="Arial" charset="0"/>
                <a:ea typeface="+mn-ea"/>
                <a:cs typeface="+mn-cs"/>
              </a:rPr>
              <a:t> – más presión de grupo </a:t>
            </a:r>
          </a:p>
          <a:p>
            <a:pPr marL="912765" lvl="2" indent="-390662" algn="just">
              <a:buClr>
                <a:srgbClr val="002060"/>
              </a:buClr>
              <a:buFont typeface="Courier New" panose="02070309020205020404" pitchFamily="49" charset="0"/>
              <a:buChar char="o"/>
              <a:defRPr/>
            </a:pPr>
            <a:endParaRPr lang="es-ES" sz="2100" kern="1200" dirty="0" smtClean="0">
              <a:solidFill>
                <a:schemeClr val="accent2"/>
              </a:solidFill>
              <a:latin typeface="Arial" charset="0"/>
              <a:ea typeface="+mn-ea"/>
              <a:cs typeface="+mn-cs"/>
            </a:endParaRPr>
          </a:p>
          <a:p>
            <a:pPr marL="390662" indent="-390662" algn="just">
              <a:buClr>
                <a:srgbClr val="002060"/>
              </a:buClr>
              <a:buFont typeface="Wingdings" panose="05000000000000000000" pitchFamily="2" charset="2"/>
              <a:buChar char="Ø"/>
              <a:defRPr/>
            </a:pPr>
            <a:r>
              <a:rPr lang="es-ES" sz="2100" b="1" kern="1200" dirty="0" smtClean="0">
                <a:solidFill>
                  <a:schemeClr val="accent2"/>
                </a:solidFill>
                <a:latin typeface="Arial" charset="0"/>
                <a:ea typeface="+mn-ea"/>
                <a:cs typeface="+mn-cs"/>
              </a:rPr>
              <a:t>Los parlamentos nacionales </a:t>
            </a:r>
            <a:r>
              <a:rPr lang="es-ES" sz="2100" kern="1200" dirty="0" smtClean="0">
                <a:solidFill>
                  <a:schemeClr val="accent2"/>
                </a:solidFill>
                <a:latin typeface="Arial" charset="0"/>
                <a:ea typeface="+mn-ea"/>
                <a:cs typeface="+mn-cs"/>
              </a:rPr>
              <a:t>pueden pedir una presentación de parte de la Comisión de la Opinión</a:t>
            </a:r>
          </a:p>
          <a:p>
            <a:pPr marL="0" lvl="2" defTabSz="924093">
              <a:spcBef>
                <a:spcPct val="0"/>
              </a:spcBef>
              <a:defRPr/>
            </a:pPr>
            <a:endParaRPr lang="en-GB" sz="1600" dirty="0"/>
          </a:p>
          <a:p>
            <a:pPr>
              <a:spcBef>
                <a:spcPct val="0"/>
              </a:spcBef>
            </a:pPr>
            <a:endParaRPr lang="en-GB" sz="1400" dirty="0"/>
          </a:p>
        </p:txBody>
      </p:sp>
      <p:sp>
        <p:nvSpPr>
          <p:cNvPr id="4" name="Slide Number Placeholder 3"/>
          <p:cNvSpPr>
            <a:spLocks noGrp="1"/>
          </p:cNvSpPr>
          <p:nvPr>
            <p:ph type="sldNum" sz="quarter" idx="10"/>
          </p:nvPr>
        </p:nvSpPr>
        <p:spPr/>
        <p:txBody>
          <a:bodyPr/>
          <a:lstStyle/>
          <a:p>
            <a:fld id="{B632B2C3-6FD8-4422-8C0A-23AEE64710E9}" type="slidenum">
              <a:rPr lang="en-US" smtClean="0"/>
              <a:pPr/>
              <a:t>30</a:t>
            </a:fld>
            <a:endParaRPr lang="en-US"/>
          </a:p>
        </p:txBody>
      </p:sp>
    </p:spTree>
    <p:extLst>
      <p:ext uri="{BB962C8B-B14F-4D97-AF65-F5344CB8AC3E}">
        <p14:creationId xmlns:p14="http://schemas.microsoft.com/office/powerpoint/2010/main" val="1988190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093">
              <a:spcBef>
                <a:spcPts val="0"/>
              </a:spcBef>
              <a:defRPr/>
            </a:pPr>
            <a:r>
              <a:rPr lang="en-GB" sz="1400" dirty="0"/>
              <a:t>I will move to the corrective arm of the SGP.</a:t>
            </a:r>
            <a:endParaRPr lang="en-GB" altLang="en-US" sz="1400" b="1" dirty="0"/>
          </a:p>
          <a:p>
            <a:pPr>
              <a:spcBef>
                <a:spcPts val="0"/>
              </a:spcBef>
              <a:defRPr/>
            </a:pPr>
            <a:endParaRPr lang="en-GB" altLang="en-US" sz="1400" b="1" dirty="0"/>
          </a:p>
          <a:p>
            <a:pPr>
              <a:spcBef>
                <a:spcPct val="0"/>
              </a:spcBef>
            </a:pPr>
            <a:r>
              <a:rPr lang="en-US" sz="1400" dirty="0"/>
              <a:t>The </a:t>
            </a:r>
            <a:r>
              <a:rPr lang="en-US" sz="1400" b="1" dirty="0"/>
              <a:t>start</a:t>
            </a:r>
            <a:r>
              <a:rPr lang="en-US" sz="1400" dirty="0"/>
              <a:t> of an EDP is usually the identification of a breach of either the deficit or the debt criterion. In this case the </a:t>
            </a:r>
            <a:r>
              <a:rPr lang="en-US" sz="1400" b="1" dirty="0"/>
              <a:t>COM prepares report </a:t>
            </a:r>
            <a:r>
              <a:rPr lang="en-US" sz="1400" dirty="0"/>
              <a:t>to the Council analyzing the reasons and nature of  the breach</a:t>
            </a:r>
            <a:r>
              <a:rPr lang="en-US" sz="1400" dirty="0" smtClean="0"/>
              <a:t>.</a:t>
            </a:r>
          </a:p>
          <a:p>
            <a:pPr>
              <a:spcBef>
                <a:spcPct val="0"/>
              </a:spcBef>
            </a:pPr>
            <a:r>
              <a:rPr lang="es-ES_tradnl" sz="1400" i="0" dirty="0" smtClean="0"/>
              <a:t>bajo el artículo 126(3) </a:t>
            </a:r>
            <a:endParaRPr lang="en-US" sz="1400" dirty="0"/>
          </a:p>
          <a:p>
            <a:pPr>
              <a:spcBef>
                <a:spcPct val="0"/>
              </a:spcBef>
            </a:pPr>
            <a:endParaRPr lang="en-US" sz="1400" dirty="0"/>
          </a:p>
          <a:p>
            <a:pPr>
              <a:spcBef>
                <a:spcPct val="0"/>
              </a:spcBef>
            </a:pPr>
            <a:r>
              <a:rPr lang="en-US" sz="1400" dirty="0"/>
              <a:t>A </a:t>
            </a:r>
            <a:r>
              <a:rPr lang="en-US" sz="1400" b="1" dirty="0"/>
              <a:t>breach</a:t>
            </a:r>
            <a:r>
              <a:rPr lang="en-US" sz="1400" dirty="0"/>
              <a:t> means that:</a:t>
            </a:r>
          </a:p>
          <a:p>
            <a:pPr>
              <a:spcBef>
                <a:spcPct val="0"/>
              </a:spcBef>
            </a:pPr>
            <a:endParaRPr lang="en-US" sz="1400" dirty="0"/>
          </a:p>
          <a:p>
            <a:pPr marL="288779" indent="-288779">
              <a:spcBef>
                <a:spcPct val="0"/>
              </a:spcBef>
              <a:buFont typeface="Arial"/>
              <a:buChar char="•"/>
            </a:pPr>
            <a:r>
              <a:rPr lang="en-US" sz="1400" dirty="0"/>
              <a:t>The general government deficit has exceeded (in the past year) or is planned/forecast to exceed the Treaty reference value of 3% in coming years.</a:t>
            </a:r>
          </a:p>
          <a:p>
            <a:pPr marL="288779" indent="-288779">
              <a:spcBef>
                <a:spcPct val="0"/>
              </a:spcBef>
              <a:buFont typeface="Arial"/>
              <a:buChar char="•"/>
            </a:pPr>
            <a:endParaRPr lang="en-US" sz="1400" dirty="0"/>
          </a:p>
          <a:p>
            <a:pPr marL="288779" indent="-288779">
              <a:spcBef>
                <a:spcPct val="0"/>
              </a:spcBef>
              <a:buFont typeface="Arial"/>
              <a:buChar char="•"/>
            </a:pPr>
            <a:r>
              <a:rPr lang="en-US" sz="1400" dirty="0"/>
              <a:t>As regards debt, this means that the ratio of public debt to GDP has either breached the 60% threshold or it is </a:t>
            </a:r>
            <a:r>
              <a:rPr lang="en-US" sz="1400" b="1" dirty="0"/>
              <a:t>above</a:t>
            </a:r>
            <a:r>
              <a:rPr lang="en-US" sz="1400" dirty="0"/>
              <a:t> 60% and </a:t>
            </a:r>
            <a:r>
              <a:rPr lang="en-US" sz="1400" b="1" dirty="0"/>
              <a:t>NOT diminishing sufficiently</a:t>
            </a:r>
            <a:r>
              <a:rPr lang="en-US" sz="1400" dirty="0"/>
              <a:t> towards that value.</a:t>
            </a:r>
          </a:p>
          <a:p>
            <a:pPr>
              <a:spcBef>
                <a:spcPct val="0"/>
              </a:spcBef>
            </a:pPr>
            <a:endParaRPr lang="en-US" sz="1400" dirty="0"/>
          </a:p>
          <a:p>
            <a:pPr>
              <a:spcBef>
                <a:spcPct val="0"/>
              </a:spcBef>
            </a:pPr>
            <a:r>
              <a:rPr lang="en-GB" sz="1400" dirty="0"/>
              <a:t>On the basis of this analysis the </a:t>
            </a:r>
            <a:r>
              <a:rPr lang="en-GB" sz="1400" b="1" dirty="0"/>
              <a:t>COM prepares an opinion on the existence of and EDP </a:t>
            </a:r>
            <a:r>
              <a:rPr lang="en-GB" sz="1400" dirty="0"/>
              <a:t>(Article 126.5) </a:t>
            </a:r>
          </a:p>
          <a:p>
            <a:pPr>
              <a:spcBef>
                <a:spcPct val="0"/>
              </a:spcBef>
            </a:pPr>
            <a:endParaRPr lang="en-GB" sz="1400" dirty="0"/>
          </a:p>
          <a:p>
            <a:pPr>
              <a:spcBef>
                <a:spcPct val="0"/>
              </a:spcBef>
            </a:pPr>
            <a:r>
              <a:rPr lang="en-GB" sz="1400" dirty="0"/>
              <a:t>IF COM finds that a Member State has not complied with either the deficit or debt criteria, or both, </a:t>
            </a:r>
            <a:r>
              <a:rPr lang="en-GB" sz="1400" b="1" dirty="0"/>
              <a:t>the Commission operationalises the corrective arm by presenting a proposal for opening an Excessive Deficit Procedure</a:t>
            </a:r>
            <a:r>
              <a:rPr lang="en-GB" sz="1400" dirty="0"/>
              <a:t> (Article 126,6) </a:t>
            </a:r>
          </a:p>
          <a:p>
            <a:pPr>
              <a:spcBef>
                <a:spcPct val="0"/>
              </a:spcBef>
            </a:pPr>
            <a:endParaRPr lang="es-ES" sz="1400" dirty="0"/>
          </a:p>
          <a:p>
            <a:pPr>
              <a:spcBef>
                <a:spcPct val="0"/>
              </a:spcBef>
            </a:pPr>
            <a:r>
              <a:rPr lang="en-GB" sz="1400" b="1" dirty="0"/>
              <a:t>However, the decision lies with the Council that has to endorse the COM proposal.</a:t>
            </a:r>
          </a:p>
          <a:p>
            <a:pPr>
              <a:spcBef>
                <a:spcPct val="0"/>
              </a:spcBef>
            </a:pPr>
            <a:endParaRPr lang="es-ES" sz="1400" dirty="0"/>
          </a:p>
          <a:p>
            <a:pPr>
              <a:spcBef>
                <a:spcPct val="0"/>
              </a:spcBef>
            </a:pPr>
            <a:r>
              <a:rPr lang="en-US" sz="1400" dirty="0"/>
              <a:t>COM can take steps to </a:t>
            </a:r>
            <a:r>
              <a:rPr lang="en-US" sz="1400" b="1" dirty="0"/>
              <a:t>open an EDP at any time of the year </a:t>
            </a:r>
            <a:r>
              <a:rPr lang="en-US" sz="1400" dirty="0"/>
              <a:t>when it has new relevant information  - but typically on the basis of official fiscal notifications or new macroeconomic forecasts</a:t>
            </a:r>
          </a:p>
          <a:p>
            <a:pPr>
              <a:spcBef>
                <a:spcPct val="0"/>
              </a:spcBef>
            </a:pPr>
            <a:endParaRPr lang="en-US" sz="1400" dirty="0"/>
          </a:p>
          <a:p>
            <a:pPr defTabSz="924093">
              <a:spcBef>
                <a:spcPct val="0"/>
              </a:spcBef>
              <a:defRPr/>
            </a:pPr>
            <a:r>
              <a:rPr lang="en-GB" sz="1400" b="1" dirty="0"/>
              <a:t>Is the opening of an EDP automatic? So the short answer is NO!</a:t>
            </a:r>
          </a:p>
          <a:p>
            <a:pPr>
              <a:spcBef>
                <a:spcPct val="0"/>
              </a:spcBef>
            </a:pPr>
            <a:endParaRPr lang="en-GB" sz="1400" b="1" dirty="0"/>
          </a:p>
          <a:p>
            <a:pPr>
              <a:spcBef>
                <a:spcPct val="0"/>
              </a:spcBef>
            </a:pPr>
            <a:r>
              <a:rPr lang="en-GB" sz="1400" dirty="0"/>
              <a:t>As said, the breach of the criteria </a:t>
            </a:r>
            <a:r>
              <a:rPr lang="en-GB" sz="1400" b="1" dirty="0"/>
              <a:t>will not necessarily</a:t>
            </a:r>
            <a:r>
              <a:rPr lang="en-GB" sz="1400" dirty="0"/>
              <a:t> lead to opening an EDP. The Commission's report takes into account other factors. </a:t>
            </a:r>
          </a:p>
          <a:p>
            <a:pPr>
              <a:spcBef>
                <a:spcPct val="0"/>
              </a:spcBef>
            </a:pPr>
            <a:endParaRPr lang="en-US" sz="1400" dirty="0"/>
          </a:p>
          <a:p>
            <a:pPr>
              <a:spcBef>
                <a:spcPct val="0"/>
              </a:spcBef>
            </a:pPr>
            <a:r>
              <a:rPr lang="en-US" sz="1400" b="1" dirty="0"/>
              <a:t>However it "automatically" activates certain steps and assessments and proposals by COM  - and decisions that will have to be taken by the COUNCIL.</a:t>
            </a:r>
          </a:p>
          <a:p>
            <a:pPr>
              <a:spcBef>
                <a:spcPct val="0"/>
              </a:spcBef>
            </a:pPr>
            <a:endParaRPr lang="en-GB" sz="1400" dirty="0"/>
          </a:p>
          <a:p>
            <a:pPr>
              <a:spcBef>
                <a:spcPct val="0"/>
              </a:spcBef>
            </a:pPr>
            <a:r>
              <a:rPr lang="en-US" sz="1400" b="1" dirty="0"/>
              <a:t>Non-</a:t>
            </a:r>
            <a:r>
              <a:rPr lang="en-US" sz="1400" b="1" dirty="0" err="1"/>
              <a:t>activiation</a:t>
            </a:r>
            <a:r>
              <a:rPr lang="en-US" sz="1400" b="1" dirty="0"/>
              <a:t> </a:t>
            </a:r>
            <a:r>
              <a:rPr lang="en-US" sz="1400" dirty="0"/>
              <a:t>is linked to the following features of the breach of the </a:t>
            </a:r>
            <a:r>
              <a:rPr lang="en-US" sz="1400" b="1" dirty="0"/>
              <a:t>deficit criterion</a:t>
            </a:r>
            <a:r>
              <a:rPr lang="en-US" sz="1400" dirty="0"/>
              <a:t>: </a:t>
            </a:r>
          </a:p>
          <a:p>
            <a:pPr>
              <a:spcBef>
                <a:spcPct val="0"/>
              </a:spcBef>
            </a:pPr>
            <a:endParaRPr lang="en-GB" sz="1400" dirty="0"/>
          </a:p>
          <a:p>
            <a:pPr>
              <a:spcBef>
                <a:spcPct val="0"/>
              </a:spcBef>
            </a:pPr>
            <a:r>
              <a:rPr lang="en-GB" sz="1400" dirty="0"/>
              <a:t>If the deviation is temporary (as per the COM forecast) and the deficit stays close to the 3%. </a:t>
            </a:r>
          </a:p>
          <a:p>
            <a:pPr>
              <a:spcBef>
                <a:spcPct val="0"/>
              </a:spcBef>
            </a:pPr>
            <a:endParaRPr lang="en-GB" sz="1400" dirty="0"/>
          </a:p>
          <a:p>
            <a:pPr>
              <a:spcBef>
                <a:spcPct val="0"/>
              </a:spcBef>
            </a:pPr>
            <a:r>
              <a:rPr lang="en-GB" sz="1400" dirty="0"/>
              <a:t>Or if the deviation is exceptional: </a:t>
            </a:r>
            <a:r>
              <a:rPr lang="en-GB" sz="1400" b="1" dirty="0"/>
              <a:t>beyond control</a:t>
            </a:r>
            <a:r>
              <a:rPr lang="en-GB" sz="1400" dirty="0"/>
              <a:t> of </a:t>
            </a:r>
            <a:r>
              <a:rPr lang="en-GB" sz="1400" dirty="0" err="1"/>
              <a:t>gvt</a:t>
            </a:r>
            <a:r>
              <a:rPr lang="en-GB" sz="1400" dirty="0"/>
              <a:t> or </a:t>
            </a:r>
            <a:r>
              <a:rPr lang="en-GB" sz="1400" b="1" dirty="0"/>
              <a:t>severe downturn</a:t>
            </a:r>
            <a:r>
              <a:rPr lang="en-GB" sz="1400" dirty="0"/>
              <a:t>. The severe economic downturn is defined as a negative real growth of GDP or as an accumulated loss of output during a protracted period of very low real growth of GDP relative to its potential. </a:t>
            </a:r>
          </a:p>
          <a:p>
            <a:pPr>
              <a:spcBef>
                <a:spcPct val="0"/>
              </a:spcBef>
            </a:pPr>
            <a:endParaRPr lang="en-GB" sz="1400" dirty="0"/>
          </a:p>
          <a:p>
            <a:pPr>
              <a:spcBef>
                <a:spcPct val="0"/>
              </a:spcBef>
            </a:pPr>
            <a:r>
              <a:rPr lang="en-GB" sz="1400" dirty="0"/>
              <a:t>In some cases, other factors can be taken into account, such as the medium-term economic and budgetary position of the country, the medium-term debt position and any other</a:t>
            </a:r>
          </a:p>
          <a:p>
            <a:pPr>
              <a:spcBef>
                <a:spcPct val="0"/>
              </a:spcBef>
            </a:pPr>
            <a:endParaRPr lang="en-GB" sz="1400" dirty="0"/>
          </a:p>
          <a:p>
            <a:pPr>
              <a:spcBef>
                <a:spcPct val="0"/>
              </a:spcBef>
            </a:pPr>
            <a:r>
              <a:rPr lang="en-GB" sz="1400" dirty="0"/>
              <a:t>This also holds for the </a:t>
            </a:r>
            <a:r>
              <a:rPr lang="en-GB" sz="1400" b="1" dirty="0"/>
              <a:t>debt criterion</a:t>
            </a:r>
            <a:r>
              <a:rPr lang="en-GB" sz="1400" dirty="0"/>
              <a:t>. The assessment of relevant factors is all the more important as debt dynamics are </a:t>
            </a:r>
            <a:r>
              <a:rPr lang="en-GB" sz="1400" b="1" dirty="0"/>
              <a:t>extremely difficult to reverse</a:t>
            </a:r>
            <a:r>
              <a:rPr lang="en-GB" sz="1400" dirty="0"/>
              <a:t>, especially in the event of an economic downturn. This is because debt is the stock of past deficits and it takes time to reduce it!</a:t>
            </a:r>
          </a:p>
          <a:p>
            <a:pPr>
              <a:spcBef>
                <a:spcPct val="0"/>
              </a:spcBef>
            </a:pPr>
            <a:endParaRPr lang="en-GB" sz="1400" dirty="0"/>
          </a:p>
        </p:txBody>
      </p:sp>
      <p:sp>
        <p:nvSpPr>
          <p:cNvPr id="4" name="Slide Number Placeholder 3"/>
          <p:cNvSpPr>
            <a:spLocks noGrp="1"/>
          </p:cNvSpPr>
          <p:nvPr>
            <p:ph type="sldNum" sz="quarter" idx="10"/>
          </p:nvPr>
        </p:nvSpPr>
        <p:spPr/>
        <p:txBody>
          <a:bodyPr/>
          <a:lstStyle/>
          <a:p>
            <a:fld id="{B632B2C3-6FD8-4422-8C0A-23AEE64710E9}" type="slidenum">
              <a:rPr lang="en-US" smtClean="0"/>
              <a:pPr/>
              <a:t>31</a:t>
            </a:fld>
            <a:endParaRPr lang="en-US"/>
          </a:p>
        </p:txBody>
      </p:sp>
    </p:spTree>
    <p:extLst>
      <p:ext uri="{BB962C8B-B14F-4D97-AF65-F5344CB8AC3E}">
        <p14:creationId xmlns:p14="http://schemas.microsoft.com/office/powerpoint/2010/main" val="1526524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8875" cy="3727450"/>
          </a:xfrm>
        </p:spPr>
      </p:sp>
      <p:sp>
        <p:nvSpPr>
          <p:cNvPr id="3" name="Notes Placeholder 2"/>
          <p:cNvSpPr>
            <a:spLocks noGrp="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s-ES" sz="1600" dirty="0" smtClean="0">
                <a:latin typeface="Verdana"/>
                <a:ea typeface="MS PGothic" pitchFamily="34" charset="-128"/>
              </a:rPr>
              <a:t>EDP </a:t>
            </a:r>
            <a:r>
              <a:rPr lang="es-ES" sz="1600" dirty="0" err="1" smtClean="0">
                <a:latin typeface="Verdana"/>
                <a:ea typeface="MS PGothic" pitchFamily="34" charset="-128"/>
              </a:rPr>
              <a:t>opened</a:t>
            </a:r>
            <a:r>
              <a:rPr lang="es-ES" sz="1600" baseline="0" dirty="0" smtClean="0">
                <a:latin typeface="Verdana"/>
                <a:ea typeface="MS PGothic" pitchFamily="34" charset="-128"/>
              </a:rPr>
              <a:t> in 2009</a:t>
            </a:r>
            <a:endParaRPr lang="es-ES" sz="1600" dirty="0" smtClean="0">
              <a:latin typeface="Verdana"/>
              <a:ea typeface="MS PGothic" pitchFamily="34" charset="-128"/>
            </a:endParaRPr>
          </a:p>
          <a:p>
            <a:pPr marL="0" marR="0" lvl="2" indent="0" algn="l" defTabSz="914400" rtl="0" eaLnBrk="1" fontAlgn="base" latinLnBrk="0" hangingPunct="1">
              <a:lnSpc>
                <a:spcPct val="100000"/>
              </a:lnSpc>
              <a:spcBef>
                <a:spcPct val="30000"/>
              </a:spcBef>
              <a:spcAft>
                <a:spcPct val="0"/>
              </a:spcAft>
              <a:buClrTx/>
              <a:buSzTx/>
              <a:buFontTx/>
              <a:buNone/>
              <a:tabLst/>
              <a:defRPr/>
            </a:pPr>
            <a:endParaRPr lang="es-ES" sz="1600" dirty="0" smtClean="0">
              <a:latin typeface="Verdana"/>
              <a:ea typeface="MS PGothic" pitchFamily="34" charset="-128"/>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s-ES" sz="1600" dirty="0" smtClean="0">
                <a:latin typeface="Verdana"/>
                <a:ea typeface="MS PGothic" pitchFamily="34" charset="-128"/>
              </a:rPr>
              <a:t>Recomendaciones</a:t>
            </a:r>
            <a:r>
              <a:rPr lang="es-ES" sz="1600" b="1" i="1" dirty="0" smtClean="0">
                <a:latin typeface="Verdana"/>
                <a:ea typeface="MS PGothic" pitchFamily="34" charset="-128"/>
              </a:rPr>
              <a:t> revisadas </a:t>
            </a:r>
            <a:r>
              <a:rPr lang="es-ES" sz="1600" dirty="0" smtClean="0">
                <a:latin typeface="Verdana"/>
                <a:ea typeface="MS PGothic" pitchFamily="34" charset="-128"/>
              </a:rPr>
              <a:t>varias veces y ahora </a:t>
            </a:r>
            <a:r>
              <a:rPr lang="es-ES" sz="1600" b="1" i="1" dirty="0" smtClean="0">
                <a:latin typeface="Verdana"/>
                <a:ea typeface="MS PGothic" pitchFamily="34" charset="-128"/>
              </a:rPr>
              <a:t>prórroga</a:t>
            </a:r>
            <a:r>
              <a:rPr lang="es-ES" sz="1600" dirty="0" smtClean="0">
                <a:latin typeface="Verdana"/>
                <a:ea typeface="MS PGothic" pitchFamily="34" charset="-128"/>
              </a:rPr>
              <a:t> del plazo de corrección hasta </a:t>
            </a:r>
            <a:r>
              <a:rPr lang="es-ES" sz="1600" b="1" i="1" dirty="0" smtClean="0">
                <a:latin typeface="Verdana"/>
                <a:ea typeface="MS PGothic" pitchFamily="34" charset="-128"/>
              </a:rPr>
              <a:t>2018</a:t>
            </a:r>
            <a:endParaRPr lang="es-ES" sz="1800" b="1" i="1" dirty="0" smtClean="0">
              <a:latin typeface="Verdana"/>
              <a:ea typeface="MS PGothic" pitchFamily="34" charset="-128"/>
            </a:endParaRPr>
          </a:p>
          <a:p>
            <a:endParaRPr lang="es-ES" dirty="0" smtClean="0"/>
          </a:p>
          <a:p>
            <a:r>
              <a:rPr lang="en-GB" sz="1200" b="0" i="0" u="none" strike="noStrike" kern="1200" baseline="0" dirty="0" smtClean="0">
                <a:solidFill>
                  <a:schemeClr val="tx1"/>
                </a:solidFill>
                <a:latin typeface="Arial" charset="0"/>
                <a:ea typeface="+mn-ea"/>
                <a:cs typeface="+mn-cs"/>
              </a:rPr>
              <a:t>8 August 2016   - extending the correction deadline and new deficit reduction path agreed,</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2019 June: COM recommends to abrogate the EDP for Spain based on a reduction of the general government deficit below 3% </a:t>
            </a:r>
          </a:p>
          <a:p>
            <a:endParaRPr lang="en-GB" dirty="0"/>
          </a:p>
        </p:txBody>
      </p:sp>
      <p:sp>
        <p:nvSpPr>
          <p:cNvPr id="4" name="Footer Placeholder 3"/>
          <p:cNvSpPr>
            <a:spLocks noGrp="1"/>
          </p:cNvSpPr>
          <p:nvPr>
            <p:ph type="ftr" sz="quarter" idx="10"/>
          </p:nvPr>
        </p:nvSpPr>
        <p:spPr/>
        <p:txBody>
          <a:bodyPr/>
          <a:lstStyle/>
          <a:p>
            <a:pPr>
              <a:defRPr/>
            </a:pPr>
            <a:r>
              <a:rPr lang="en-GB"/>
              <a:t>Jyrki Katainen, November 2014</a:t>
            </a:r>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32</a:t>
            </a:fld>
            <a:endParaRPr lang="en-GB"/>
          </a:p>
        </p:txBody>
      </p:sp>
    </p:spTree>
    <p:extLst>
      <p:ext uri="{BB962C8B-B14F-4D97-AF65-F5344CB8AC3E}">
        <p14:creationId xmlns:p14="http://schemas.microsoft.com/office/powerpoint/2010/main" val="3339011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noProof="0" dirty="0" smtClean="0">
                <a:effectLst/>
              </a:rPr>
              <a:t>To help closing the investment and competitive gap in Europe. In the short term give more impetus to the economic recovery and in the long term increase productive investment and ensure that economic growth is sustainable in the long term.  </a:t>
            </a:r>
          </a:p>
          <a:p>
            <a:pPr marL="0" indent="0">
              <a:buNone/>
            </a:pPr>
            <a:endParaRPr lang="en-US" noProof="0" dirty="0" smtClean="0">
              <a:effectLst/>
            </a:endParaRPr>
          </a:p>
          <a:p>
            <a:r>
              <a:rPr lang="en-US" dirty="0" smtClean="0">
                <a:effectLst/>
              </a:rPr>
              <a:t>2. Today</a:t>
            </a:r>
            <a:r>
              <a:rPr lang="en-US" baseline="0" dirty="0" smtClean="0">
                <a:effectLst/>
              </a:rPr>
              <a:t> l</a:t>
            </a:r>
            <a:r>
              <a:rPr lang="en-US" dirty="0" smtClean="0">
                <a:effectLst/>
              </a:rPr>
              <a:t>iquidity  exists</a:t>
            </a:r>
            <a:r>
              <a:rPr lang="en-US" baseline="0" dirty="0" smtClean="0">
                <a:effectLst/>
              </a:rPr>
              <a:t> in the market and has to be channeled into productive investment.</a:t>
            </a:r>
          </a:p>
          <a:p>
            <a:endParaRPr lang="en-US" dirty="0" smtClean="0">
              <a:effectLst/>
            </a:endParaRPr>
          </a:p>
          <a:p>
            <a:endParaRPr lang="en-US" dirty="0" smtClean="0"/>
          </a:p>
          <a:p>
            <a:pPr marL="228600" indent="-228600">
              <a:buAutoNum type="arabicPeriod" startAt="3"/>
            </a:pPr>
            <a:r>
              <a:rPr lang="en-US" noProof="0" dirty="0" smtClean="0"/>
              <a:t>Public resources are still</a:t>
            </a:r>
            <a:r>
              <a:rPr lang="en-US" baseline="0" noProof="0" dirty="0" smtClean="0"/>
              <a:t> limited or constrained in many Member States, limiting public investment. </a:t>
            </a:r>
            <a:r>
              <a:rPr lang="en-US" noProof="0" dirty="0" smtClean="0"/>
              <a:t>The Investment</a:t>
            </a:r>
            <a:r>
              <a:rPr lang="en-US" baseline="0" noProof="0" dirty="0" smtClean="0"/>
              <a:t> Plan and its specific construction is one way of using the limited the EU budget  - in a more intelligent way. It is a change of paradigm - a move away from pure subsidies towards financial solutions/loans/instruments. In this way  the EU budget can help more investment projects than it otherwise could have.</a:t>
            </a:r>
          </a:p>
          <a:p>
            <a:pPr marL="228600" indent="-228600">
              <a:buAutoNum type="arabicPeriod" startAt="3"/>
            </a:pPr>
            <a:r>
              <a:rPr lang="en-US" noProof="0" dirty="0" smtClean="0"/>
              <a:t>There also exists many barriers</a:t>
            </a:r>
            <a:r>
              <a:rPr lang="en-US" baseline="0" noProof="0" dirty="0" smtClean="0"/>
              <a:t> to investment – market fragmentation, risk aversion, access to finance for SMEs and start-ups etc. And regulatory frameworks are sometimes complex and constantly changing. Red-tape is also an obstacle.  </a:t>
            </a:r>
            <a:endParaRPr lang="en-US" dirty="0"/>
          </a:p>
        </p:txBody>
      </p:sp>
      <p:sp>
        <p:nvSpPr>
          <p:cNvPr id="4" name="Slide Number Placeholder 3"/>
          <p:cNvSpPr>
            <a:spLocks noGrp="1"/>
          </p:cNvSpPr>
          <p:nvPr>
            <p:ph type="sldNum" sz="quarter" idx="10"/>
          </p:nvPr>
        </p:nvSpPr>
        <p:spPr/>
        <p:txBody>
          <a:bodyPr/>
          <a:lstStyle/>
          <a:p>
            <a:fld id="{EE53EB53-FAB7-4903-9F31-6226EDEE0844}" type="slidenum">
              <a:rPr lang="en-GB" smtClean="0"/>
              <a:t>33</a:t>
            </a:fld>
            <a:endParaRPr lang="en-GB"/>
          </a:p>
        </p:txBody>
      </p:sp>
    </p:spTree>
    <p:extLst>
      <p:ext uri="{BB962C8B-B14F-4D97-AF65-F5344CB8AC3E}">
        <p14:creationId xmlns:p14="http://schemas.microsoft.com/office/powerpoint/2010/main" val="1810526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8875" cy="3727450"/>
          </a:xfrm>
        </p:spPr>
      </p:sp>
      <p:sp>
        <p:nvSpPr>
          <p:cNvPr id="3" name="Notes Placeholder 2"/>
          <p:cNvSpPr>
            <a:spLocks noGrp="1"/>
          </p:cNvSpPr>
          <p:nvPr>
            <p:ph type="body" idx="1"/>
          </p:nvPr>
        </p:nvSpPr>
        <p:spPr/>
        <p:txBody>
          <a:bodyPr/>
          <a:lstStyle/>
          <a:p>
            <a:pPr algn="l" eaLnBrk="1" hangingPunct="1"/>
            <a:endParaRPr lang="de-DE"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34</a:t>
            </a:fld>
            <a:endParaRPr lang="en-GB"/>
          </a:p>
        </p:txBody>
      </p:sp>
      <p:sp>
        <p:nvSpPr>
          <p:cNvPr id="5" name="Footer Placeholder 4"/>
          <p:cNvSpPr>
            <a:spLocks noGrp="1"/>
          </p:cNvSpPr>
          <p:nvPr>
            <p:ph type="ftr" sz="quarter" idx="11"/>
          </p:nvPr>
        </p:nvSpPr>
        <p:spPr/>
        <p:txBody>
          <a:bodyPr/>
          <a:lstStyle/>
          <a:p>
            <a:pPr>
              <a:defRPr/>
            </a:pPr>
            <a:r>
              <a:rPr lang="en-GB" smtClean="0"/>
              <a:t>Jyrki Katainen, November 2014</a:t>
            </a:r>
            <a:endParaRPr lang="en-GB"/>
          </a:p>
        </p:txBody>
      </p:sp>
    </p:spTree>
    <p:extLst>
      <p:ext uri="{BB962C8B-B14F-4D97-AF65-F5344CB8AC3E}">
        <p14:creationId xmlns:p14="http://schemas.microsoft.com/office/powerpoint/2010/main" val="2863686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8875" cy="3727450"/>
          </a:xfrm>
        </p:spPr>
      </p:sp>
      <p:sp>
        <p:nvSpPr>
          <p:cNvPr id="3" name="Notes Placeholder 2"/>
          <p:cNvSpPr>
            <a:spLocks noGrp="1"/>
          </p:cNvSpPr>
          <p:nvPr>
            <p:ph type="body" idx="1"/>
          </p:nvPr>
        </p:nvSpPr>
        <p:spPr/>
        <p:txBody>
          <a:bodyPr/>
          <a:lstStyle/>
          <a:p>
            <a:pPr algn="l" eaLnBrk="1" hangingPunct="1"/>
            <a:endParaRPr lang="de-DE" dirty="0"/>
          </a:p>
        </p:txBody>
      </p:sp>
      <p:sp>
        <p:nvSpPr>
          <p:cNvPr id="4" name="Slide Number Placeholder 3"/>
          <p:cNvSpPr>
            <a:spLocks noGrp="1"/>
          </p:cNvSpPr>
          <p:nvPr>
            <p:ph type="sldNum" sz="quarter" idx="10"/>
          </p:nvPr>
        </p:nvSpPr>
        <p:spPr/>
        <p:txBody>
          <a:bodyPr/>
          <a:lstStyle/>
          <a:p>
            <a:pPr>
              <a:defRPr/>
            </a:pPr>
            <a:fld id="{3E848CE2-C566-4B3A-A337-8B988FCB9D7B}" type="slidenum">
              <a:rPr lang="en-GB" smtClean="0"/>
              <a:pPr>
                <a:defRPr/>
              </a:pPr>
              <a:t>35</a:t>
            </a:fld>
            <a:endParaRPr lang="en-GB"/>
          </a:p>
        </p:txBody>
      </p:sp>
      <p:sp>
        <p:nvSpPr>
          <p:cNvPr id="5" name="Footer Placeholder 4"/>
          <p:cNvSpPr>
            <a:spLocks noGrp="1"/>
          </p:cNvSpPr>
          <p:nvPr>
            <p:ph type="ftr" sz="quarter" idx="11"/>
          </p:nvPr>
        </p:nvSpPr>
        <p:spPr/>
        <p:txBody>
          <a:bodyPr/>
          <a:lstStyle/>
          <a:p>
            <a:pPr>
              <a:defRPr/>
            </a:pPr>
            <a:r>
              <a:rPr lang="en-GB" smtClean="0"/>
              <a:t>Jyrki Katainen, November 2014</a:t>
            </a:r>
            <a:endParaRPr lang="en-GB"/>
          </a:p>
        </p:txBody>
      </p:sp>
    </p:spTree>
    <p:extLst>
      <p:ext uri="{BB962C8B-B14F-4D97-AF65-F5344CB8AC3E}">
        <p14:creationId xmlns:p14="http://schemas.microsoft.com/office/powerpoint/2010/main" val="1970125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dirty="0" smtClean="0">
                <a:solidFill>
                  <a:schemeClr val="tx1"/>
                </a:solidFill>
                <a:latin typeface="Arial" charset="0"/>
                <a:ea typeface="+mn-ea"/>
                <a:cs typeface="+mn-cs"/>
              </a:rPr>
              <a:t>RECOMIENDA a España que tome medidas en 2019 y 2020 con el fin de: </a:t>
            </a:r>
          </a:p>
          <a:p>
            <a:endParaRPr lang="es-ES" sz="1200" b="0" i="0" u="none" strike="noStrike" kern="1200" baseline="0" dirty="0" smtClean="0">
              <a:solidFill>
                <a:schemeClr val="tx1"/>
              </a:solidFill>
              <a:latin typeface="Arial" charset="0"/>
              <a:ea typeface="+mn-ea"/>
              <a:cs typeface="+mn-cs"/>
            </a:endParaRPr>
          </a:p>
          <a:p>
            <a:r>
              <a:rPr lang="es-ES" sz="1200" b="0" i="0" u="none" strike="noStrike" kern="1200" baseline="0" dirty="0" smtClean="0">
                <a:solidFill>
                  <a:schemeClr val="tx1"/>
                </a:solidFill>
                <a:latin typeface="Arial" charset="0"/>
                <a:ea typeface="+mn-ea"/>
                <a:cs typeface="+mn-cs"/>
              </a:rPr>
              <a:t>Garantizar que la tasa de crecimiento nominal del gasto público primario neto no exceda del 0,9 % en 2020, lo que corresponde a un ajuste estructural anual del 0,65 % del PIB. Tomar medidas destinadas a fortalecer los marcos presupuestario y de contratación pública en todos los niveles de gobierno. Preservar la sostenibilidad del sistema de pensiones. Destinar los ingresos extraordinarios a acelerar la reducción de la ratio de deuda pública. </a:t>
            </a:r>
            <a:endParaRPr lang="en-GB"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E3AAD84C-1933-4D74-BAAF-B1E6E2E04E38}" type="slidenum">
              <a:rPr lang="en-GB" altLang="en-US" smtClean="0"/>
              <a:pPr/>
              <a:t>36</a:t>
            </a:fld>
            <a:endParaRPr lang="en-GB" altLang="en-US"/>
          </a:p>
        </p:txBody>
      </p:sp>
    </p:spTree>
    <p:extLst>
      <p:ext uri="{BB962C8B-B14F-4D97-AF65-F5344CB8AC3E}">
        <p14:creationId xmlns:p14="http://schemas.microsoft.com/office/powerpoint/2010/main" val="3246707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Garantizar que los servicios sociales y de empleo sean capaces de proporcionar un apoyo efectivo. </a:t>
            </a:r>
          </a:p>
          <a:p>
            <a:r>
              <a:rPr lang="es-ES" dirty="0" smtClean="0"/>
              <a:t>Favorecer la transición hacia los contratos indefinidos, en particular mediante la simplificación del sistema de incentivos a la contratación. </a:t>
            </a:r>
          </a:p>
          <a:p>
            <a:r>
              <a:rPr lang="es-ES" dirty="0" smtClean="0"/>
              <a:t>Mejorar el apoyo a las familias y resolver el problema de las deficiencias en la cobertura del sistema nacional de asistencia al desempleo y en los regímenes autonómicos de renta mínima.</a:t>
            </a:r>
          </a:p>
          <a:p>
            <a:r>
              <a:rPr lang="es-ES" dirty="0" smtClean="0"/>
              <a:t>Reducir el abandono escolar prematuro y mejorar los resultados educativos, teniendo en cuenta las disparidades regionales. Incrementar la cooperación entre los sectores educativo y empresarial con vistas a mejorar las capacidades y cualificaciones demandadas en el mercado laboral, especialmente en el ámbito de las tecnologías de la información y la comunicación.</a:t>
            </a:r>
            <a:endParaRPr lang="en-GB" dirty="0"/>
          </a:p>
        </p:txBody>
      </p:sp>
      <p:sp>
        <p:nvSpPr>
          <p:cNvPr id="4" name="Slide Number Placeholder 3"/>
          <p:cNvSpPr>
            <a:spLocks noGrp="1"/>
          </p:cNvSpPr>
          <p:nvPr>
            <p:ph type="sldNum" sz="quarter" idx="10"/>
          </p:nvPr>
        </p:nvSpPr>
        <p:spPr/>
        <p:txBody>
          <a:bodyPr/>
          <a:lstStyle/>
          <a:p>
            <a:fld id="{E3AAD84C-1933-4D74-BAAF-B1E6E2E04E38}" type="slidenum">
              <a:rPr lang="en-GB" altLang="en-US" smtClean="0"/>
              <a:pPr/>
              <a:t>37</a:t>
            </a:fld>
            <a:endParaRPr lang="en-GB" altLang="en-US"/>
          </a:p>
        </p:txBody>
      </p:sp>
    </p:spTree>
    <p:extLst>
      <p:ext uri="{BB962C8B-B14F-4D97-AF65-F5344CB8AC3E}">
        <p14:creationId xmlns:p14="http://schemas.microsoft.com/office/powerpoint/2010/main" val="1736872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i="0" dirty="0" smtClean="0">
                <a:sym typeface="Wingdings" panose="05000000000000000000" pitchFamily="2" charset="2"/>
              </a:rPr>
              <a:t>Invertir en investigación e innovación, rediseñar nuestra economía y actualizar nuestra política industrial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i="0" dirty="0" smtClean="0">
                <a:sym typeface="Wingdings" panose="05000000000000000000" pitchFamily="2" charset="2"/>
              </a:rPr>
              <a:t>Revisión de la Directiva sobre fiscalidad de la energía</a:t>
            </a:r>
            <a:endParaRPr lang="fr-BE" sz="1200" i="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 sz="1200" i="0" dirty="0" smtClean="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 sz="1200" i="0"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146BAA35-EA33-4A97-8522-7D6049611B32}" type="slidenum">
              <a:rPr lang="en-GB" altLang="en-US" smtClean="0"/>
              <a:pPr/>
              <a:t>4</a:t>
            </a:fld>
            <a:endParaRPr lang="en-GB" altLang="en-US"/>
          </a:p>
        </p:txBody>
      </p:sp>
    </p:spTree>
    <p:extLst>
      <p:ext uri="{BB962C8B-B14F-4D97-AF65-F5344CB8AC3E}">
        <p14:creationId xmlns:p14="http://schemas.microsoft.com/office/powerpoint/2010/main" val="766232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Centrar la política económica de inversión en el fomento de la innovación; en la eficiencia energética y en el uso de los recursos; en la mejora de las infraestructuras ferroviarias para el transporte de mercancías; y en la ampliación de las interconexiones energéticas con el resto de la Unión, teniendo en cuenta las disparidades regionales. Mejorar la eficacia de las políticas de apoyo a la investigación y la innovación</a:t>
            </a:r>
            <a:endParaRPr lang="en-GB" dirty="0"/>
          </a:p>
        </p:txBody>
      </p:sp>
      <p:sp>
        <p:nvSpPr>
          <p:cNvPr id="4" name="Slide Number Placeholder 3"/>
          <p:cNvSpPr>
            <a:spLocks noGrp="1"/>
          </p:cNvSpPr>
          <p:nvPr>
            <p:ph type="sldNum" sz="quarter" idx="10"/>
          </p:nvPr>
        </p:nvSpPr>
        <p:spPr/>
        <p:txBody>
          <a:bodyPr/>
          <a:lstStyle/>
          <a:p>
            <a:fld id="{E3AAD84C-1933-4D74-BAAF-B1E6E2E04E38}" type="slidenum">
              <a:rPr lang="en-GB" altLang="en-US" smtClean="0"/>
              <a:pPr/>
              <a:t>38</a:t>
            </a:fld>
            <a:endParaRPr lang="en-GB" altLang="en-US"/>
          </a:p>
        </p:txBody>
      </p:sp>
    </p:spTree>
    <p:extLst>
      <p:ext uri="{BB962C8B-B14F-4D97-AF65-F5344CB8AC3E}">
        <p14:creationId xmlns:p14="http://schemas.microsoft.com/office/powerpoint/2010/main" val="3469155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Avanzar en la aplicación de la Ley de garantía de la unidad de mercado velando por que, a todos los niveles de gobierno, las normas por las que se rigen el acceso a las actividades económicas y su ejercicio —en particular en el caso de los servicios— sean coherentes con los principios de dicha Ley, y mejorando la cooperación entre las Administraciones. </a:t>
            </a:r>
            <a:endParaRPr lang="en-GB" dirty="0"/>
          </a:p>
        </p:txBody>
      </p:sp>
      <p:sp>
        <p:nvSpPr>
          <p:cNvPr id="4" name="Slide Number Placeholder 3"/>
          <p:cNvSpPr>
            <a:spLocks noGrp="1"/>
          </p:cNvSpPr>
          <p:nvPr>
            <p:ph type="sldNum" sz="quarter" idx="10"/>
          </p:nvPr>
        </p:nvSpPr>
        <p:spPr/>
        <p:txBody>
          <a:bodyPr/>
          <a:lstStyle/>
          <a:p>
            <a:fld id="{E3AAD84C-1933-4D74-BAAF-B1E6E2E04E38}" type="slidenum">
              <a:rPr lang="en-GB" altLang="en-US" smtClean="0"/>
              <a:pPr/>
              <a:t>39</a:t>
            </a:fld>
            <a:endParaRPr lang="en-GB" altLang="en-US"/>
          </a:p>
        </p:txBody>
      </p:sp>
    </p:spTree>
    <p:extLst>
      <p:ext uri="{BB962C8B-B14F-4D97-AF65-F5344CB8AC3E}">
        <p14:creationId xmlns:p14="http://schemas.microsoft.com/office/powerpoint/2010/main" val="2564371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4748" indent="-282595" eaLnBrk="0" hangingPunct="0">
              <a:defRPr>
                <a:solidFill>
                  <a:schemeClr val="tx1"/>
                </a:solidFill>
                <a:latin typeface="Arial" charset="0"/>
              </a:defRPr>
            </a:lvl2pPr>
            <a:lvl3pPr marL="1130381" indent="-226077" eaLnBrk="0" hangingPunct="0">
              <a:defRPr>
                <a:solidFill>
                  <a:schemeClr val="tx1"/>
                </a:solidFill>
                <a:latin typeface="Arial" charset="0"/>
              </a:defRPr>
            </a:lvl3pPr>
            <a:lvl4pPr marL="1582535" indent="-226077" eaLnBrk="0" hangingPunct="0">
              <a:defRPr>
                <a:solidFill>
                  <a:schemeClr val="tx1"/>
                </a:solidFill>
                <a:latin typeface="Arial" charset="0"/>
              </a:defRPr>
            </a:lvl4pPr>
            <a:lvl5pPr marL="2034687" indent="-226077" eaLnBrk="0" hangingPunct="0">
              <a:defRPr>
                <a:solidFill>
                  <a:schemeClr val="tx1"/>
                </a:solidFill>
                <a:latin typeface="Arial" charset="0"/>
              </a:defRPr>
            </a:lvl5pPr>
            <a:lvl6pPr marL="2486839" indent="-226077" algn="ctr" eaLnBrk="0" fontAlgn="base" hangingPunct="0">
              <a:spcBef>
                <a:spcPct val="0"/>
              </a:spcBef>
              <a:spcAft>
                <a:spcPct val="0"/>
              </a:spcAft>
              <a:defRPr>
                <a:solidFill>
                  <a:schemeClr val="tx1"/>
                </a:solidFill>
                <a:latin typeface="Arial" charset="0"/>
              </a:defRPr>
            </a:lvl6pPr>
            <a:lvl7pPr marL="2938992" indent="-226077" algn="ctr" eaLnBrk="0" fontAlgn="base" hangingPunct="0">
              <a:spcBef>
                <a:spcPct val="0"/>
              </a:spcBef>
              <a:spcAft>
                <a:spcPct val="0"/>
              </a:spcAft>
              <a:defRPr>
                <a:solidFill>
                  <a:schemeClr val="tx1"/>
                </a:solidFill>
                <a:latin typeface="Arial" charset="0"/>
              </a:defRPr>
            </a:lvl7pPr>
            <a:lvl8pPr marL="3391145" indent="-226077" algn="ctr" eaLnBrk="0" fontAlgn="base" hangingPunct="0">
              <a:spcBef>
                <a:spcPct val="0"/>
              </a:spcBef>
              <a:spcAft>
                <a:spcPct val="0"/>
              </a:spcAft>
              <a:defRPr>
                <a:solidFill>
                  <a:schemeClr val="tx1"/>
                </a:solidFill>
                <a:latin typeface="Arial" charset="0"/>
              </a:defRPr>
            </a:lvl8pPr>
            <a:lvl9pPr marL="3843297" indent="-226077" algn="ctr"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A0D494-D0A7-49E0-9ED7-067A514C17E7}"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fr-FR"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Notes Placeholder 1"/>
          <p:cNvSpPr>
            <a:spLocks noGrp="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3006757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4748" indent="-282595" eaLnBrk="0" hangingPunct="0">
              <a:defRPr>
                <a:solidFill>
                  <a:schemeClr val="tx1"/>
                </a:solidFill>
                <a:latin typeface="Arial" charset="0"/>
              </a:defRPr>
            </a:lvl2pPr>
            <a:lvl3pPr marL="1130381" indent="-226077" eaLnBrk="0" hangingPunct="0">
              <a:defRPr>
                <a:solidFill>
                  <a:schemeClr val="tx1"/>
                </a:solidFill>
                <a:latin typeface="Arial" charset="0"/>
              </a:defRPr>
            </a:lvl3pPr>
            <a:lvl4pPr marL="1582535" indent="-226077" eaLnBrk="0" hangingPunct="0">
              <a:defRPr>
                <a:solidFill>
                  <a:schemeClr val="tx1"/>
                </a:solidFill>
                <a:latin typeface="Arial" charset="0"/>
              </a:defRPr>
            </a:lvl4pPr>
            <a:lvl5pPr marL="2034687" indent="-226077" eaLnBrk="0" hangingPunct="0">
              <a:defRPr>
                <a:solidFill>
                  <a:schemeClr val="tx1"/>
                </a:solidFill>
                <a:latin typeface="Arial" charset="0"/>
              </a:defRPr>
            </a:lvl5pPr>
            <a:lvl6pPr marL="2486839" indent="-226077" algn="ctr" eaLnBrk="0" fontAlgn="base" hangingPunct="0">
              <a:spcBef>
                <a:spcPct val="0"/>
              </a:spcBef>
              <a:spcAft>
                <a:spcPct val="0"/>
              </a:spcAft>
              <a:defRPr>
                <a:solidFill>
                  <a:schemeClr val="tx1"/>
                </a:solidFill>
                <a:latin typeface="Arial" charset="0"/>
              </a:defRPr>
            </a:lvl6pPr>
            <a:lvl7pPr marL="2938992" indent="-226077" algn="ctr" eaLnBrk="0" fontAlgn="base" hangingPunct="0">
              <a:spcBef>
                <a:spcPct val="0"/>
              </a:spcBef>
              <a:spcAft>
                <a:spcPct val="0"/>
              </a:spcAft>
              <a:defRPr>
                <a:solidFill>
                  <a:schemeClr val="tx1"/>
                </a:solidFill>
                <a:latin typeface="Arial" charset="0"/>
              </a:defRPr>
            </a:lvl7pPr>
            <a:lvl8pPr marL="3391145" indent="-226077" algn="ctr" eaLnBrk="0" fontAlgn="base" hangingPunct="0">
              <a:spcBef>
                <a:spcPct val="0"/>
              </a:spcBef>
              <a:spcAft>
                <a:spcPct val="0"/>
              </a:spcAft>
              <a:defRPr>
                <a:solidFill>
                  <a:schemeClr val="tx1"/>
                </a:solidFill>
                <a:latin typeface="Arial" charset="0"/>
              </a:defRPr>
            </a:lvl8pPr>
            <a:lvl9pPr marL="3843297" indent="-226077" algn="ctr"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A0D494-D0A7-49E0-9ED7-067A514C17E7}"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fr-FR"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Notes Placeholder 1"/>
          <p:cNvSpPr>
            <a:spLocks noGrp="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3954041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4748" indent="-282595" eaLnBrk="0" hangingPunct="0">
              <a:defRPr>
                <a:solidFill>
                  <a:schemeClr val="tx1"/>
                </a:solidFill>
                <a:latin typeface="Arial" charset="0"/>
              </a:defRPr>
            </a:lvl2pPr>
            <a:lvl3pPr marL="1130381" indent="-226077" eaLnBrk="0" hangingPunct="0">
              <a:defRPr>
                <a:solidFill>
                  <a:schemeClr val="tx1"/>
                </a:solidFill>
                <a:latin typeface="Arial" charset="0"/>
              </a:defRPr>
            </a:lvl3pPr>
            <a:lvl4pPr marL="1582535" indent="-226077" eaLnBrk="0" hangingPunct="0">
              <a:defRPr>
                <a:solidFill>
                  <a:schemeClr val="tx1"/>
                </a:solidFill>
                <a:latin typeface="Arial" charset="0"/>
              </a:defRPr>
            </a:lvl4pPr>
            <a:lvl5pPr marL="2034687" indent="-226077" eaLnBrk="0" hangingPunct="0">
              <a:defRPr>
                <a:solidFill>
                  <a:schemeClr val="tx1"/>
                </a:solidFill>
                <a:latin typeface="Arial" charset="0"/>
              </a:defRPr>
            </a:lvl5pPr>
            <a:lvl6pPr marL="2486839" indent="-226077" algn="ctr" eaLnBrk="0" fontAlgn="base" hangingPunct="0">
              <a:spcBef>
                <a:spcPct val="0"/>
              </a:spcBef>
              <a:spcAft>
                <a:spcPct val="0"/>
              </a:spcAft>
              <a:defRPr>
                <a:solidFill>
                  <a:schemeClr val="tx1"/>
                </a:solidFill>
                <a:latin typeface="Arial" charset="0"/>
              </a:defRPr>
            </a:lvl6pPr>
            <a:lvl7pPr marL="2938992" indent="-226077" algn="ctr" eaLnBrk="0" fontAlgn="base" hangingPunct="0">
              <a:spcBef>
                <a:spcPct val="0"/>
              </a:spcBef>
              <a:spcAft>
                <a:spcPct val="0"/>
              </a:spcAft>
              <a:defRPr>
                <a:solidFill>
                  <a:schemeClr val="tx1"/>
                </a:solidFill>
                <a:latin typeface="Arial" charset="0"/>
              </a:defRPr>
            </a:lvl7pPr>
            <a:lvl8pPr marL="3391145" indent="-226077" algn="ctr" eaLnBrk="0" fontAlgn="base" hangingPunct="0">
              <a:spcBef>
                <a:spcPct val="0"/>
              </a:spcBef>
              <a:spcAft>
                <a:spcPct val="0"/>
              </a:spcAft>
              <a:defRPr>
                <a:solidFill>
                  <a:schemeClr val="tx1"/>
                </a:solidFill>
                <a:latin typeface="Arial" charset="0"/>
              </a:defRPr>
            </a:lvl8pPr>
            <a:lvl9pPr marL="3843297" indent="-226077" algn="ctr"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A0D494-D0A7-49E0-9ED7-067A514C17E7}"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fr-FR"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Notes Placeholder 1"/>
          <p:cNvSpPr>
            <a:spLocks noGrp="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4098622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4748" indent="-282595" eaLnBrk="0" hangingPunct="0">
              <a:defRPr>
                <a:solidFill>
                  <a:schemeClr val="tx1"/>
                </a:solidFill>
                <a:latin typeface="Arial" charset="0"/>
              </a:defRPr>
            </a:lvl2pPr>
            <a:lvl3pPr marL="1130381" indent="-226077" eaLnBrk="0" hangingPunct="0">
              <a:defRPr>
                <a:solidFill>
                  <a:schemeClr val="tx1"/>
                </a:solidFill>
                <a:latin typeface="Arial" charset="0"/>
              </a:defRPr>
            </a:lvl3pPr>
            <a:lvl4pPr marL="1582535" indent="-226077" eaLnBrk="0" hangingPunct="0">
              <a:defRPr>
                <a:solidFill>
                  <a:schemeClr val="tx1"/>
                </a:solidFill>
                <a:latin typeface="Arial" charset="0"/>
              </a:defRPr>
            </a:lvl4pPr>
            <a:lvl5pPr marL="2034687" indent="-226077" eaLnBrk="0" hangingPunct="0">
              <a:defRPr>
                <a:solidFill>
                  <a:schemeClr val="tx1"/>
                </a:solidFill>
                <a:latin typeface="Arial" charset="0"/>
              </a:defRPr>
            </a:lvl5pPr>
            <a:lvl6pPr marL="2486839" indent="-226077" algn="ctr" eaLnBrk="0" fontAlgn="base" hangingPunct="0">
              <a:spcBef>
                <a:spcPct val="0"/>
              </a:spcBef>
              <a:spcAft>
                <a:spcPct val="0"/>
              </a:spcAft>
              <a:defRPr>
                <a:solidFill>
                  <a:schemeClr val="tx1"/>
                </a:solidFill>
                <a:latin typeface="Arial" charset="0"/>
              </a:defRPr>
            </a:lvl6pPr>
            <a:lvl7pPr marL="2938992" indent="-226077" algn="ctr" eaLnBrk="0" fontAlgn="base" hangingPunct="0">
              <a:spcBef>
                <a:spcPct val="0"/>
              </a:spcBef>
              <a:spcAft>
                <a:spcPct val="0"/>
              </a:spcAft>
              <a:defRPr>
                <a:solidFill>
                  <a:schemeClr val="tx1"/>
                </a:solidFill>
                <a:latin typeface="Arial" charset="0"/>
              </a:defRPr>
            </a:lvl7pPr>
            <a:lvl8pPr marL="3391145" indent="-226077" algn="ctr" eaLnBrk="0" fontAlgn="base" hangingPunct="0">
              <a:spcBef>
                <a:spcPct val="0"/>
              </a:spcBef>
              <a:spcAft>
                <a:spcPct val="0"/>
              </a:spcAft>
              <a:defRPr>
                <a:solidFill>
                  <a:schemeClr val="tx1"/>
                </a:solidFill>
                <a:latin typeface="Arial" charset="0"/>
              </a:defRPr>
            </a:lvl8pPr>
            <a:lvl9pPr marL="3843297" indent="-226077" algn="ctr"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A0D494-D0A7-49E0-9ED7-067A514C17E7}"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fr-FR"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Notes Placeholder 1"/>
          <p:cNvSpPr>
            <a:spLocks noGrp="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1834317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4748" indent="-282595" eaLnBrk="0" hangingPunct="0">
              <a:defRPr>
                <a:solidFill>
                  <a:schemeClr val="tx1"/>
                </a:solidFill>
                <a:latin typeface="Arial" charset="0"/>
              </a:defRPr>
            </a:lvl2pPr>
            <a:lvl3pPr marL="1130381" indent="-226077" eaLnBrk="0" hangingPunct="0">
              <a:defRPr>
                <a:solidFill>
                  <a:schemeClr val="tx1"/>
                </a:solidFill>
                <a:latin typeface="Arial" charset="0"/>
              </a:defRPr>
            </a:lvl3pPr>
            <a:lvl4pPr marL="1582535" indent="-226077" eaLnBrk="0" hangingPunct="0">
              <a:defRPr>
                <a:solidFill>
                  <a:schemeClr val="tx1"/>
                </a:solidFill>
                <a:latin typeface="Arial" charset="0"/>
              </a:defRPr>
            </a:lvl4pPr>
            <a:lvl5pPr marL="2034687" indent="-226077" eaLnBrk="0" hangingPunct="0">
              <a:defRPr>
                <a:solidFill>
                  <a:schemeClr val="tx1"/>
                </a:solidFill>
                <a:latin typeface="Arial" charset="0"/>
              </a:defRPr>
            </a:lvl5pPr>
            <a:lvl6pPr marL="2486839" indent="-226077" algn="ctr" eaLnBrk="0" fontAlgn="base" hangingPunct="0">
              <a:spcBef>
                <a:spcPct val="0"/>
              </a:spcBef>
              <a:spcAft>
                <a:spcPct val="0"/>
              </a:spcAft>
              <a:defRPr>
                <a:solidFill>
                  <a:schemeClr val="tx1"/>
                </a:solidFill>
                <a:latin typeface="Arial" charset="0"/>
              </a:defRPr>
            </a:lvl6pPr>
            <a:lvl7pPr marL="2938992" indent="-226077" algn="ctr" eaLnBrk="0" fontAlgn="base" hangingPunct="0">
              <a:spcBef>
                <a:spcPct val="0"/>
              </a:spcBef>
              <a:spcAft>
                <a:spcPct val="0"/>
              </a:spcAft>
              <a:defRPr>
                <a:solidFill>
                  <a:schemeClr val="tx1"/>
                </a:solidFill>
                <a:latin typeface="Arial" charset="0"/>
              </a:defRPr>
            </a:lvl7pPr>
            <a:lvl8pPr marL="3391145" indent="-226077" algn="ctr" eaLnBrk="0" fontAlgn="base" hangingPunct="0">
              <a:spcBef>
                <a:spcPct val="0"/>
              </a:spcBef>
              <a:spcAft>
                <a:spcPct val="0"/>
              </a:spcAft>
              <a:defRPr>
                <a:solidFill>
                  <a:schemeClr val="tx1"/>
                </a:solidFill>
                <a:latin typeface="Arial" charset="0"/>
              </a:defRPr>
            </a:lvl8pPr>
            <a:lvl9pPr marL="3843297" indent="-226077" algn="ctr"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A0D494-D0A7-49E0-9ED7-067A514C17E7}"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fr-FR"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Notes Placeholder 1"/>
          <p:cNvSpPr>
            <a:spLocks noGrp="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1997652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4748" indent="-282595" eaLnBrk="0" hangingPunct="0">
              <a:defRPr>
                <a:solidFill>
                  <a:schemeClr val="tx1"/>
                </a:solidFill>
                <a:latin typeface="Arial" charset="0"/>
              </a:defRPr>
            </a:lvl2pPr>
            <a:lvl3pPr marL="1130381" indent="-226077" eaLnBrk="0" hangingPunct="0">
              <a:defRPr>
                <a:solidFill>
                  <a:schemeClr val="tx1"/>
                </a:solidFill>
                <a:latin typeface="Arial" charset="0"/>
              </a:defRPr>
            </a:lvl3pPr>
            <a:lvl4pPr marL="1582535" indent="-226077" eaLnBrk="0" hangingPunct="0">
              <a:defRPr>
                <a:solidFill>
                  <a:schemeClr val="tx1"/>
                </a:solidFill>
                <a:latin typeface="Arial" charset="0"/>
              </a:defRPr>
            </a:lvl4pPr>
            <a:lvl5pPr marL="2034687" indent="-226077" eaLnBrk="0" hangingPunct="0">
              <a:defRPr>
                <a:solidFill>
                  <a:schemeClr val="tx1"/>
                </a:solidFill>
                <a:latin typeface="Arial" charset="0"/>
              </a:defRPr>
            </a:lvl5pPr>
            <a:lvl6pPr marL="2486839" indent="-226077" algn="ctr" eaLnBrk="0" fontAlgn="base" hangingPunct="0">
              <a:spcBef>
                <a:spcPct val="0"/>
              </a:spcBef>
              <a:spcAft>
                <a:spcPct val="0"/>
              </a:spcAft>
              <a:defRPr>
                <a:solidFill>
                  <a:schemeClr val="tx1"/>
                </a:solidFill>
                <a:latin typeface="Arial" charset="0"/>
              </a:defRPr>
            </a:lvl6pPr>
            <a:lvl7pPr marL="2938992" indent="-226077" algn="ctr" eaLnBrk="0" fontAlgn="base" hangingPunct="0">
              <a:spcBef>
                <a:spcPct val="0"/>
              </a:spcBef>
              <a:spcAft>
                <a:spcPct val="0"/>
              </a:spcAft>
              <a:defRPr>
                <a:solidFill>
                  <a:schemeClr val="tx1"/>
                </a:solidFill>
                <a:latin typeface="Arial" charset="0"/>
              </a:defRPr>
            </a:lvl7pPr>
            <a:lvl8pPr marL="3391145" indent="-226077" algn="ctr" eaLnBrk="0" fontAlgn="base" hangingPunct="0">
              <a:spcBef>
                <a:spcPct val="0"/>
              </a:spcBef>
              <a:spcAft>
                <a:spcPct val="0"/>
              </a:spcAft>
              <a:defRPr>
                <a:solidFill>
                  <a:schemeClr val="tx1"/>
                </a:solidFill>
                <a:latin typeface="Arial" charset="0"/>
              </a:defRPr>
            </a:lvl8pPr>
            <a:lvl9pPr marL="3843297" indent="-226077" algn="ctr"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A0D494-D0A7-49E0-9ED7-067A514C17E7}"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fr-FR"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Notes Placeholder 1"/>
          <p:cNvSpPr>
            <a:spLocks noGrp="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3229181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4748" indent="-282595" eaLnBrk="0" hangingPunct="0">
              <a:defRPr>
                <a:solidFill>
                  <a:schemeClr val="tx1"/>
                </a:solidFill>
                <a:latin typeface="Arial" charset="0"/>
              </a:defRPr>
            </a:lvl2pPr>
            <a:lvl3pPr marL="1130381" indent="-226077" eaLnBrk="0" hangingPunct="0">
              <a:defRPr>
                <a:solidFill>
                  <a:schemeClr val="tx1"/>
                </a:solidFill>
                <a:latin typeface="Arial" charset="0"/>
              </a:defRPr>
            </a:lvl3pPr>
            <a:lvl4pPr marL="1582535" indent="-226077" eaLnBrk="0" hangingPunct="0">
              <a:defRPr>
                <a:solidFill>
                  <a:schemeClr val="tx1"/>
                </a:solidFill>
                <a:latin typeface="Arial" charset="0"/>
              </a:defRPr>
            </a:lvl4pPr>
            <a:lvl5pPr marL="2034687" indent="-226077" eaLnBrk="0" hangingPunct="0">
              <a:defRPr>
                <a:solidFill>
                  <a:schemeClr val="tx1"/>
                </a:solidFill>
                <a:latin typeface="Arial" charset="0"/>
              </a:defRPr>
            </a:lvl5pPr>
            <a:lvl6pPr marL="2486839" indent="-226077" algn="ctr" eaLnBrk="0" fontAlgn="base" hangingPunct="0">
              <a:spcBef>
                <a:spcPct val="0"/>
              </a:spcBef>
              <a:spcAft>
                <a:spcPct val="0"/>
              </a:spcAft>
              <a:defRPr>
                <a:solidFill>
                  <a:schemeClr val="tx1"/>
                </a:solidFill>
                <a:latin typeface="Arial" charset="0"/>
              </a:defRPr>
            </a:lvl6pPr>
            <a:lvl7pPr marL="2938992" indent="-226077" algn="ctr" eaLnBrk="0" fontAlgn="base" hangingPunct="0">
              <a:spcBef>
                <a:spcPct val="0"/>
              </a:spcBef>
              <a:spcAft>
                <a:spcPct val="0"/>
              </a:spcAft>
              <a:defRPr>
                <a:solidFill>
                  <a:schemeClr val="tx1"/>
                </a:solidFill>
                <a:latin typeface="Arial" charset="0"/>
              </a:defRPr>
            </a:lvl7pPr>
            <a:lvl8pPr marL="3391145" indent="-226077" algn="ctr" eaLnBrk="0" fontAlgn="base" hangingPunct="0">
              <a:spcBef>
                <a:spcPct val="0"/>
              </a:spcBef>
              <a:spcAft>
                <a:spcPct val="0"/>
              </a:spcAft>
              <a:defRPr>
                <a:solidFill>
                  <a:schemeClr val="tx1"/>
                </a:solidFill>
                <a:latin typeface="Arial" charset="0"/>
              </a:defRPr>
            </a:lvl8pPr>
            <a:lvl9pPr marL="3843297" indent="-226077" algn="ctr"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A0D494-D0A7-49E0-9ED7-067A514C17E7}"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fr-FR"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Notes Placeholder 1"/>
          <p:cNvSpPr>
            <a:spLocks noGrp="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497880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4748" indent="-282595" eaLnBrk="0" hangingPunct="0">
              <a:defRPr>
                <a:solidFill>
                  <a:schemeClr val="tx1"/>
                </a:solidFill>
                <a:latin typeface="Arial" charset="0"/>
              </a:defRPr>
            </a:lvl2pPr>
            <a:lvl3pPr marL="1130381" indent="-226077" eaLnBrk="0" hangingPunct="0">
              <a:defRPr>
                <a:solidFill>
                  <a:schemeClr val="tx1"/>
                </a:solidFill>
                <a:latin typeface="Arial" charset="0"/>
              </a:defRPr>
            </a:lvl3pPr>
            <a:lvl4pPr marL="1582535" indent="-226077" eaLnBrk="0" hangingPunct="0">
              <a:defRPr>
                <a:solidFill>
                  <a:schemeClr val="tx1"/>
                </a:solidFill>
                <a:latin typeface="Arial" charset="0"/>
              </a:defRPr>
            </a:lvl4pPr>
            <a:lvl5pPr marL="2034687" indent="-226077" eaLnBrk="0" hangingPunct="0">
              <a:defRPr>
                <a:solidFill>
                  <a:schemeClr val="tx1"/>
                </a:solidFill>
                <a:latin typeface="Arial" charset="0"/>
              </a:defRPr>
            </a:lvl5pPr>
            <a:lvl6pPr marL="2486839" indent="-226077" algn="ctr" eaLnBrk="0" fontAlgn="base" hangingPunct="0">
              <a:spcBef>
                <a:spcPct val="0"/>
              </a:spcBef>
              <a:spcAft>
                <a:spcPct val="0"/>
              </a:spcAft>
              <a:defRPr>
                <a:solidFill>
                  <a:schemeClr val="tx1"/>
                </a:solidFill>
                <a:latin typeface="Arial" charset="0"/>
              </a:defRPr>
            </a:lvl6pPr>
            <a:lvl7pPr marL="2938992" indent="-226077" algn="ctr" eaLnBrk="0" fontAlgn="base" hangingPunct="0">
              <a:spcBef>
                <a:spcPct val="0"/>
              </a:spcBef>
              <a:spcAft>
                <a:spcPct val="0"/>
              </a:spcAft>
              <a:defRPr>
                <a:solidFill>
                  <a:schemeClr val="tx1"/>
                </a:solidFill>
                <a:latin typeface="Arial" charset="0"/>
              </a:defRPr>
            </a:lvl7pPr>
            <a:lvl8pPr marL="3391145" indent="-226077" algn="ctr" eaLnBrk="0" fontAlgn="base" hangingPunct="0">
              <a:spcBef>
                <a:spcPct val="0"/>
              </a:spcBef>
              <a:spcAft>
                <a:spcPct val="0"/>
              </a:spcAft>
              <a:defRPr>
                <a:solidFill>
                  <a:schemeClr val="tx1"/>
                </a:solidFill>
                <a:latin typeface="Arial" charset="0"/>
              </a:defRPr>
            </a:lvl8pPr>
            <a:lvl9pPr marL="3843297" indent="-226077" algn="ctr"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A0D494-D0A7-49E0-9ED7-067A514C17E7}"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fr-FR"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Notes Placeholder 1"/>
          <p:cNvSpPr>
            <a:spLocks noGrp="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94598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i="0" dirty="0" smtClean="0"/>
              <a:t>Mejor reparto de responsabilidades entre mujeres y hombres, a fin de aumentar la participación </a:t>
            </a:r>
            <a:r>
              <a:rPr lang="es-ES" b="1" i="0" dirty="0" smtClean="0"/>
              <a:t>de las mujeres en el mercado laboral </a:t>
            </a:r>
            <a:r>
              <a:rPr lang="es-ES" i="0" dirty="0" smtClean="0"/>
              <a:t>y</a:t>
            </a:r>
            <a:r>
              <a:rPr lang="es-ES" b="1" i="0" dirty="0" smtClean="0"/>
              <a:t> luchar contra la pobreza infantil</a:t>
            </a:r>
            <a:endParaRPr lang="es-ES" dirty="0" smtClean="0"/>
          </a:p>
          <a:p>
            <a:pPr lvl="0"/>
            <a:r>
              <a:rPr lang="es-ES" i="0" dirty="0" smtClean="0">
                <a:sym typeface="Wingdings" panose="05000000000000000000" pitchFamily="2" charset="2"/>
              </a:rPr>
              <a:t>Estas medidas contarán con el respaldo de la inversión procedente del </a:t>
            </a:r>
            <a:r>
              <a:rPr lang="es-ES" b="1" i="0" dirty="0" smtClean="0">
                <a:sym typeface="Wingdings" panose="05000000000000000000" pitchFamily="2" charset="2"/>
              </a:rPr>
              <a:t>Fondo Social Europeo Plus</a:t>
            </a:r>
            <a:r>
              <a:rPr lang="es-ES" dirty="0" smtClean="0"/>
              <a:t>.</a:t>
            </a:r>
          </a:p>
          <a:p>
            <a:pPr lvl="0"/>
            <a:r>
              <a:rPr lang="es-ES" i="0" dirty="0" smtClean="0">
                <a:sym typeface="Wingdings" panose="05000000000000000000" pitchFamily="2" charset="2"/>
              </a:rPr>
              <a:t>En los </a:t>
            </a:r>
            <a:r>
              <a:rPr lang="es-ES" b="1" i="0" u="sng" dirty="0" smtClean="0">
                <a:sym typeface="Wingdings" panose="05000000000000000000" pitchFamily="2" charset="2"/>
              </a:rPr>
              <a:t>100 primeros días</a:t>
            </a:r>
            <a:r>
              <a:rPr lang="es-ES" b="1" i="0" dirty="0" smtClean="0">
                <a:sym typeface="Wingdings" panose="05000000000000000000" pitchFamily="2" charset="2"/>
              </a:rPr>
              <a:t>: medidas de transparencia salarial vinculantes</a:t>
            </a:r>
            <a:endParaRPr lang="en-US" dirty="0" smtClean="0"/>
          </a:p>
          <a:p>
            <a:pPr lvl="0"/>
            <a:r>
              <a:rPr lang="es-ES" b="1" i="0" dirty="0" smtClean="0">
                <a:sym typeface="Wingdings" panose="05000000000000000000" pitchFamily="2" charset="2"/>
              </a:rPr>
              <a:t>Cuotas para el equilibrio de género en los consejos de administración de las empresas</a:t>
            </a:r>
            <a:endParaRPr lang="en-US" dirty="0" smtClean="0"/>
          </a:p>
          <a:p>
            <a:endParaRPr lang="en-US" dirty="0"/>
          </a:p>
        </p:txBody>
      </p:sp>
      <p:sp>
        <p:nvSpPr>
          <p:cNvPr id="4" name="Slide Number Placeholder 3"/>
          <p:cNvSpPr>
            <a:spLocks noGrp="1"/>
          </p:cNvSpPr>
          <p:nvPr>
            <p:ph type="sldNum" sz="quarter" idx="10"/>
          </p:nvPr>
        </p:nvSpPr>
        <p:spPr/>
        <p:txBody>
          <a:bodyPr/>
          <a:lstStyle/>
          <a:p>
            <a:fld id="{146BAA35-EA33-4A97-8522-7D6049611B32}" type="slidenum">
              <a:rPr lang="en-GB" altLang="en-US" smtClean="0"/>
              <a:pPr/>
              <a:t>6</a:t>
            </a:fld>
            <a:endParaRPr lang="en-GB" altLang="en-US"/>
          </a:p>
        </p:txBody>
      </p:sp>
    </p:spTree>
    <p:extLst>
      <p:ext uri="{BB962C8B-B14F-4D97-AF65-F5344CB8AC3E}">
        <p14:creationId xmlns:p14="http://schemas.microsoft.com/office/powerpoint/2010/main" val="1216371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4748" indent="-282595" eaLnBrk="0" hangingPunct="0">
              <a:defRPr>
                <a:solidFill>
                  <a:schemeClr val="tx1"/>
                </a:solidFill>
                <a:latin typeface="Arial" charset="0"/>
              </a:defRPr>
            </a:lvl2pPr>
            <a:lvl3pPr marL="1130381" indent="-226077" eaLnBrk="0" hangingPunct="0">
              <a:defRPr>
                <a:solidFill>
                  <a:schemeClr val="tx1"/>
                </a:solidFill>
                <a:latin typeface="Arial" charset="0"/>
              </a:defRPr>
            </a:lvl3pPr>
            <a:lvl4pPr marL="1582535" indent="-226077" eaLnBrk="0" hangingPunct="0">
              <a:defRPr>
                <a:solidFill>
                  <a:schemeClr val="tx1"/>
                </a:solidFill>
                <a:latin typeface="Arial" charset="0"/>
              </a:defRPr>
            </a:lvl4pPr>
            <a:lvl5pPr marL="2034687" indent="-226077" eaLnBrk="0" hangingPunct="0">
              <a:defRPr>
                <a:solidFill>
                  <a:schemeClr val="tx1"/>
                </a:solidFill>
                <a:latin typeface="Arial" charset="0"/>
              </a:defRPr>
            </a:lvl5pPr>
            <a:lvl6pPr marL="2486839" indent="-226077" algn="ctr" eaLnBrk="0" fontAlgn="base" hangingPunct="0">
              <a:spcBef>
                <a:spcPct val="0"/>
              </a:spcBef>
              <a:spcAft>
                <a:spcPct val="0"/>
              </a:spcAft>
              <a:defRPr>
                <a:solidFill>
                  <a:schemeClr val="tx1"/>
                </a:solidFill>
                <a:latin typeface="Arial" charset="0"/>
              </a:defRPr>
            </a:lvl6pPr>
            <a:lvl7pPr marL="2938992" indent="-226077" algn="ctr" eaLnBrk="0" fontAlgn="base" hangingPunct="0">
              <a:spcBef>
                <a:spcPct val="0"/>
              </a:spcBef>
              <a:spcAft>
                <a:spcPct val="0"/>
              </a:spcAft>
              <a:defRPr>
                <a:solidFill>
                  <a:schemeClr val="tx1"/>
                </a:solidFill>
                <a:latin typeface="Arial" charset="0"/>
              </a:defRPr>
            </a:lvl7pPr>
            <a:lvl8pPr marL="3391145" indent="-226077" algn="ctr" eaLnBrk="0" fontAlgn="base" hangingPunct="0">
              <a:spcBef>
                <a:spcPct val="0"/>
              </a:spcBef>
              <a:spcAft>
                <a:spcPct val="0"/>
              </a:spcAft>
              <a:defRPr>
                <a:solidFill>
                  <a:schemeClr val="tx1"/>
                </a:solidFill>
                <a:latin typeface="Arial" charset="0"/>
              </a:defRPr>
            </a:lvl8pPr>
            <a:lvl9pPr marL="3843297" indent="-226077" algn="ctr"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A0D494-D0A7-49E0-9ED7-067A514C17E7}"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fr-FR"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Notes Placeholder 1"/>
          <p:cNvSpPr>
            <a:spLocks noGrp="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39941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4748" indent="-282595" eaLnBrk="0" hangingPunct="0">
              <a:defRPr>
                <a:solidFill>
                  <a:schemeClr val="tx1"/>
                </a:solidFill>
                <a:latin typeface="Arial" charset="0"/>
              </a:defRPr>
            </a:lvl2pPr>
            <a:lvl3pPr marL="1130381" indent="-226077" eaLnBrk="0" hangingPunct="0">
              <a:defRPr>
                <a:solidFill>
                  <a:schemeClr val="tx1"/>
                </a:solidFill>
                <a:latin typeface="Arial" charset="0"/>
              </a:defRPr>
            </a:lvl3pPr>
            <a:lvl4pPr marL="1582535" indent="-226077" eaLnBrk="0" hangingPunct="0">
              <a:defRPr>
                <a:solidFill>
                  <a:schemeClr val="tx1"/>
                </a:solidFill>
                <a:latin typeface="Arial" charset="0"/>
              </a:defRPr>
            </a:lvl4pPr>
            <a:lvl5pPr marL="2034687" indent="-226077" eaLnBrk="0" hangingPunct="0">
              <a:defRPr>
                <a:solidFill>
                  <a:schemeClr val="tx1"/>
                </a:solidFill>
                <a:latin typeface="Arial" charset="0"/>
              </a:defRPr>
            </a:lvl5pPr>
            <a:lvl6pPr marL="2486839" indent="-226077" algn="ctr" eaLnBrk="0" fontAlgn="base" hangingPunct="0">
              <a:spcBef>
                <a:spcPct val="0"/>
              </a:spcBef>
              <a:spcAft>
                <a:spcPct val="0"/>
              </a:spcAft>
              <a:defRPr>
                <a:solidFill>
                  <a:schemeClr val="tx1"/>
                </a:solidFill>
                <a:latin typeface="Arial" charset="0"/>
              </a:defRPr>
            </a:lvl6pPr>
            <a:lvl7pPr marL="2938992" indent="-226077" algn="ctr" eaLnBrk="0" fontAlgn="base" hangingPunct="0">
              <a:spcBef>
                <a:spcPct val="0"/>
              </a:spcBef>
              <a:spcAft>
                <a:spcPct val="0"/>
              </a:spcAft>
              <a:defRPr>
                <a:solidFill>
                  <a:schemeClr val="tx1"/>
                </a:solidFill>
                <a:latin typeface="Arial" charset="0"/>
              </a:defRPr>
            </a:lvl7pPr>
            <a:lvl8pPr marL="3391145" indent="-226077" algn="ctr" eaLnBrk="0" fontAlgn="base" hangingPunct="0">
              <a:spcBef>
                <a:spcPct val="0"/>
              </a:spcBef>
              <a:spcAft>
                <a:spcPct val="0"/>
              </a:spcAft>
              <a:defRPr>
                <a:solidFill>
                  <a:schemeClr val="tx1"/>
                </a:solidFill>
                <a:latin typeface="Arial" charset="0"/>
              </a:defRPr>
            </a:lvl8pPr>
            <a:lvl9pPr marL="3843297" indent="-226077" algn="ctr"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A0D494-D0A7-49E0-9ED7-067A514C17E7}"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fr-FR"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Notes Placeholder 1"/>
          <p:cNvSpPr>
            <a:spLocks noGrp="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3161447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4748" indent="-282595" eaLnBrk="0" hangingPunct="0">
              <a:defRPr>
                <a:solidFill>
                  <a:schemeClr val="tx1"/>
                </a:solidFill>
                <a:latin typeface="Arial" charset="0"/>
              </a:defRPr>
            </a:lvl2pPr>
            <a:lvl3pPr marL="1130381" indent="-226077" eaLnBrk="0" hangingPunct="0">
              <a:defRPr>
                <a:solidFill>
                  <a:schemeClr val="tx1"/>
                </a:solidFill>
                <a:latin typeface="Arial" charset="0"/>
              </a:defRPr>
            </a:lvl3pPr>
            <a:lvl4pPr marL="1582535" indent="-226077" eaLnBrk="0" hangingPunct="0">
              <a:defRPr>
                <a:solidFill>
                  <a:schemeClr val="tx1"/>
                </a:solidFill>
                <a:latin typeface="Arial" charset="0"/>
              </a:defRPr>
            </a:lvl4pPr>
            <a:lvl5pPr marL="2034687" indent="-226077" eaLnBrk="0" hangingPunct="0">
              <a:defRPr>
                <a:solidFill>
                  <a:schemeClr val="tx1"/>
                </a:solidFill>
                <a:latin typeface="Arial" charset="0"/>
              </a:defRPr>
            </a:lvl5pPr>
            <a:lvl6pPr marL="2486839" indent="-226077" algn="ctr" eaLnBrk="0" fontAlgn="base" hangingPunct="0">
              <a:spcBef>
                <a:spcPct val="0"/>
              </a:spcBef>
              <a:spcAft>
                <a:spcPct val="0"/>
              </a:spcAft>
              <a:defRPr>
                <a:solidFill>
                  <a:schemeClr val="tx1"/>
                </a:solidFill>
                <a:latin typeface="Arial" charset="0"/>
              </a:defRPr>
            </a:lvl6pPr>
            <a:lvl7pPr marL="2938992" indent="-226077" algn="ctr" eaLnBrk="0" fontAlgn="base" hangingPunct="0">
              <a:spcBef>
                <a:spcPct val="0"/>
              </a:spcBef>
              <a:spcAft>
                <a:spcPct val="0"/>
              </a:spcAft>
              <a:defRPr>
                <a:solidFill>
                  <a:schemeClr val="tx1"/>
                </a:solidFill>
                <a:latin typeface="Arial" charset="0"/>
              </a:defRPr>
            </a:lvl7pPr>
            <a:lvl8pPr marL="3391145" indent="-226077" algn="ctr" eaLnBrk="0" fontAlgn="base" hangingPunct="0">
              <a:spcBef>
                <a:spcPct val="0"/>
              </a:spcBef>
              <a:spcAft>
                <a:spcPct val="0"/>
              </a:spcAft>
              <a:defRPr>
                <a:solidFill>
                  <a:schemeClr val="tx1"/>
                </a:solidFill>
                <a:latin typeface="Arial" charset="0"/>
              </a:defRPr>
            </a:lvl8pPr>
            <a:lvl9pPr marL="3843297" indent="-226077" algn="ctr"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A0D494-D0A7-49E0-9ED7-067A514C17E7}"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fr-FR"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Notes Placeholder 1"/>
          <p:cNvSpPr>
            <a:spLocks noGrp="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1170891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4748" indent="-282595" eaLnBrk="0" hangingPunct="0">
              <a:defRPr>
                <a:solidFill>
                  <a:schemeClr val="tx1"/>
                </a:solidFill>
                <a:latin typeface="Arial" charset="0"/>
              </a:defRPr>
            </a:lvl2pPr>
            <a:lvl3pPr marL="1130381" indent="-226077" eaLnBrk="0" hangingPunct="0">
              <a:defRPr>
                <a:solidFill>
                  <a:schemeClr val="tx1"/>
                </a:solidFill>
                <a:latin typeface="Arial" charset="0"/>
              </a:defRPr>
            </a:lvl3pPr>
            <a:lvl4pPr marL="1582535" indent="-226077" eaLnBrk="0" hangingPunct="0">
              <a:defRPr>
                <a:solidFill>
                  <a:schemeClr val="tx1"/>
                </a:solidFill>
                <a:latin typeface="Arial" charset="0"/>
              </a:defRPr>
            </a:lvl4pPr>
            <a:lvl5pPr marL="2034687" indent="-226077" eaLnBrk="0" hangingPunct="0">
              <a:defRPr>
                <a:solidFill>
                  <a:schemeClr val="tx1"/>
                </a:solidFill>
                <a:latin typeface="Arial" charset="0"/>
              </a:defRPr>
            </a:lvl5pPr>
            <a:lvl6pPr marL="2486839" indent="-226077" algn="ctr" eaLnBrk="0" fontAlgn="base" hangingPunct="0">
              <a:spcBef>
                <a:spcPct val="0"/>
              </a:spcBef>
              <a:spcAft>
                <a:spcPct val="0"/>
              </a:spcAft>
              <a:defRPr>
                <a:solidFill>
                  <a:schemeClr val="tx1"/>
                </a:solidFill>
                <a:latin typeface="Arial" charset="0"/>
              </a:defRPr>
            </a:lvl6pPr>
            <a:lvl7pPr marL="2938992" indent="-226077" algn="ctr" eaLnBrk="0" fontAlgn="base" hangingPunct="0">
              <a:spcBef>
                <a:spcPct val="0"/>
              </a:spcBef>
              <a:spcAft>
                <a:spcPct val="0"/>
              </a:spcAft>
              <a:defRPr>
                <a:solidFill>
                  <a:schemeClr val="tx1"/>
                </a:solidFill>
                <a:latin typeface="Arial" charset="0"/>
              </a:defRPr>
            </a:lvl7pPr>
            <a:lvl8pPr marL="3391145" indent="-226077" algn="ctr" eaLnBrk="0" fontAlgn="base" hangingPunct="0">
              <a:spcBef>
                <a:spcPct val="0"/>
              </a:spcBef>
              <a:spcAft>
                <a:spcPct val="0"/>
              </a:spcAft>
              <a:defRPr>
                <a:solidFill>
                  <a:schemeClr val="tx1"/>
                </a:solidFill>
                <a:latin typeface="Arial" charset="0"/>
              </a:defRPr>
            </a:lvl8pPr>
            <a:lvl9pPr marL="3843297" indent="-226077" algn="ctr"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A0D494-D0A7-49E0-9ED7-067A514C17E7}"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fr-FR"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Notes Placeholder 1"/>
          <p:cNvSpPr>
            <a:spLocks noGrp="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70284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4748" indent="-282595" eaLnBrk="0" hangingPunct="0">
              <a:defRPr>
                <a:solidFill>
                  <a:schemeClr val="tx1"/>
                </a:solidFill>
                <a:latin typeface="Arial" charset="0"/>
              </a:defRPr>
            </a:lvl2pPr>
            <a:lvl3pPr marL="1130381" indent="-226077" eaLnBrk="0" hangingPunct="0">
              <a:defRPr>
                <a:solidFill>
                  <a:schemeClr val="tx1"/>
                </a:solidFill>
                <a:latin typeface="Arial" charset="0"/>
              </a:defRPr>
            </a:lvl3pPr>
            <a:lvl4pPr marL="1582535" indent="-226077" eaLnBrk="0" hangingPunct="0">
              <a:defRPr>
                <a:solidFill>
                  <a:schemeClr val="tx1"/>
                </a:solidFill>
                <a:latin typeface="Arial" charset="0"/>
              </a:defRPr>
            </a:lvl4pPr>
            <a:lvl5pPr marL="2034687" indent="-226077" eaLnBrk="0" hangingPunct="0">
              <a:defRPr>
                <a:solidFill>
                  <a:schemeClr val="tx1"/>
                </a:solidFill>
                <a:latin typeface="Arial" charset="0"/>
              </a:defRPr>
            </a:lvl5pPr>
            <a:lvl6pPr marL="2486839" indent="-226077" algn="ctr" eaLnBrk="0" fontAlgn="base" hangingPunct="0">
              <a:spcBef>
                <a:spcPct val="0"/>
              </a:spcBef>
              <a:spcAft>
                <a:spcPct val="0"/>
              </a:spcAft>
              <a:defRPr>
                <a:solidFill>
                  <a:schemeClr val="tx1"/>
                </a:solidFill>
                <a:latin typeface="Arial" charset="0"/>
              </a:defRPr>
            </a:lvl6pPr>
            <a:lvl7pPr marL="2938992" indent="-226077" algn="ctr" eaLnBrk="0" fontAlgn="base" hangingPunct="0">
              <a:spcBef>
                <a:spcPct val="0"/>
              </a:spcBef>
              <a:spcAft>
                <a:spcPct val="0"/>
              </a:spcAft>
              <a:defRPr>
                <a:solidFill>
                  <a:schemeClr val="tx1"/>
                </a:solidFill>
                <a:latin typeface="Arial" charset="0"/>
              </a:defRPr>
            </a:lvl7pPr>
            <a:lvl8pPr marL="3391145" indent="-226077" algn="ctr" eaLnBrk="0" fontAlgn="base" hangingPunct="0">
              <a:spcBef>
                <a:spcPct val="0"/>
              </a:spcBef>
              <a:spcAft>
                <a:spcPct val="0"/>
              </a:spcAft>
              <a:defRPr>
                <a:solidFill>
                  <a:schemeClr val="tx1"/>
                </a:solidFill>
                <a:latin typeface="Arial" charset="0"/>
              </a:defRPr>
            </a:lvl8pPr>
            <a:lvl9pPr marL="3843297" indent="-226077" algn="ctr"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A0D494-D0A7-49E0-9ED7-067A514C17E7}"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fr-FR"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Notes Placeholder 1"/>
          <p:cNvSpPr>
            <a:spLocks noGrp="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89446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BAA35-EA33-4A97-8522-7D6049611B32}" type="slidenum">
              <a:rPr lang="en-GB" altLang="en-US" smtClean="0"/>
              <a:pPr/>
              <a:t>7</a:t>
            </a:fld>
            <a:endParaRPr lang="en-GB" altLang="en-US"/>
          </a:p>
        </p:txBody>
      </p:sp>
    </p:spTree>
    <p:extLst>
      <p:ext uri="{BB962C8B-B14F-4D97-AF65-F5344CB8AC3E}">
        <p14:creationId xmlns:p14="http://schemas.microsoft.com/office/powerpoint/2010/main" val="48317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4917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68273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4748" indent="-282595" eaLnBrk="0" hangingPunct="0">
              <a:defRPr>
                <a:solidFill>
                  <a:schemeClr val="tx1"/>
                </a:solidFill>
                <a:latin typeface="Arial" charset="0"/>
              </a:defRPr>
            </a:lvl2pPr>
            <a:lvl3pPr marL="1130381" indent="-226077" eaLnBrk="0" hangingPunct="0">
              <a:defRPr>
                <a:solidFill>
                  <a:schemeClr val="tx1"/>
                </a:solidFill>
                <a:latin typeface="Arial" charset="0"/>
              </a:defRPr>
            </a:lvl3pPr>
            <a:lvl4pPr marL="1582535" indent="-226077" eaLnBrk="0" hangingPunct="0">
              <a:defRPr>
                <a:solidFill>
                  <a:schemeClr val="tx1"/>
                </a:solidFill>
                <a:latin typeface="Arial" charset="0"/>
              </a:defRPr>
            </a:lvl4pPr>
            <a:lvl5pPr marL="2034687" indent="-226077" eaLnBrk="0" hangingPunct="0">
              <a:defRPr>
                <a:solidFill>
                  <a:schemeClr val="tx1"/>
                </a:solidFill>
                <a:latin typeface="Arial" charset="0"/>
              </a:defRPr>
            </a:lvl5pPr>
            <a:lvl6pPr marL="2486839" indent="-226077" algn="ctr" eaLnBrk="0" fontAlgn="base" hangingPunct="0">
              <a:spcBef>
                <a:spcPct val="0"/>
              </a:spcBef>
              <a:spcAft>
                <a:spcPct val="0"/>
              </a:spcAft>
              <a:defRPr>
                <a:solidFill>
                  <a:schemeClr val="tx1"/>
                </a:solidFill>
                <a:latin typeface="Arial" charset="0"/>
              </a:defRPr>
            </a:lvl6pPr>
            <a:lvl7pPr marL="2938992" indent="-226077" algn="ctr" eaLnBrk="0" fontAlgn="base" hangingPunct="0">
              <a:spcBef>
                <a:spcPct val="0"/>
              </a:spcBef>
              <a:spcAft>
                <a:spcPct val="0"/>
              </a:spcAft>
              <a:defRPr>
                <a:solidFill>
                  <a:schemeClr val="tx1"/>
                </a:solidFill>
                <a:latin typeface="Arial" charset="0"/>
              </a:defRPr>
            </a:lvl7pPr>
            <a:lvl8pPr marL="3391145" indent="-226077" algn="ctr" eaLnBrk="0" fontAlgn="base" hangingPunct="0">
              <a:spcBef>
                <a:spcPct val="0"/>
              </a:spcBef>
              <a:spcAft>
                <a:spcPct val="0"/>
              </a:spcAft>
              <a:defRPr>
                <a:solidFill>
                  <a:schemeClr val="tx1"/>
                </a:solidFill>
                <a:latin typeface="Arial" charset="0"/>
              </a:defRPr>
            </a:lvl8pPr>
            <a:lvl9pPr marL="3843297" indent="-226077" algn="ctr"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A0D494-D0A7-49E0-9ED7-067A514C17E7}"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fr-FR"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Notes Placeholder 1"/>
          <p:cNvSpPr>
            <a:spLocks noGrp="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3722142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smtClean="0"/>
              <a:t>Jyrki Katainen, November 2014</a:t>
            </a:r>
            <a:endParaRPr lang="en-GB"/>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26</a:t>
            </a:fld>
            <a:endParaRPr lang="en-GB"/>
          </a:p>
        </p:txBody>
      </p:sp>
    </p:spTree>
    <p:extLst>
      <p:ext uri="{BB962C8B-B14F-4D97-AF65-F5344CB8AC3E}">
        <p14:creationId xmlns:p14="http://schemas.microsoft.com/office/powerpoint/2010/main" val="569231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8875" cy="3727450"/>
          </a:xfrm>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3E848CE2-C566-4B3A-A337-8B988FCB9D7B}" type="slidenum">
              <a:rPr lang="en-GB" smtClean="0"/>
              <a:pPr>
                <a:defRPr/>
              </a:pPr>
              <a:t>27</a:t>
            </a:fld>
            <a:endParaRPr lang="en-GB"/>
          </a:p>
        </p:txBody>
      </p:sp>
    </p:spTree>
    <p:extLst>
      <p:ext uri="{BB962C8B-B14F-4D97-AF65-F5344CB8AC3E}">
        <p14:creationId xmlns:p14="http://schemas.microsoft.com/office/powerpoint/2010/main" val="2625291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algn="ctr" eaLnBrk="1" hangingPunct="1"/>
            <a:endParaRPr lang="en-US" altLang="en-US" sz="1800" b="0">
              <a:solidFill>
                <a:srgbClr val="FFFFFF"/>
              </a:solidFill>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smtClean="0"/>
              <a:t>Edit Master text styles</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fld id="{041E0C62-ED73-42B5-9F82-5F46EEE3BB8D}" type="slidenum">
              <a:rPr lang="en-GB" altLang="en-US"/>
              <a:pPr/>
              <a:t>‹Nº›</a:t>
            </a:fld>
            <a:endParaRPr lang="en-GB" altLang="en-US"/>
          </a:p>
        </p:txBody>
      </p:sp>
    </p:spTree>
    <p:extLst>
      <p:ext uri="{BB962C8B-B14F-4D97-AF65-F5344CB8AC3E}">
        <p14:creationId xmlns:p14="http://schemas.microsoft.com/office/powerpoint/2010/main" val="341931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fld id="{DBCC6A0A-1544-4BAD-91D7-61150A6684DA}" type="slidenum">
              <a:rPr lang="en-GB" altLang="en-US"/>
              <a:pPr/>
              <a:t>‹Nº›</a:t>
            </a:fld>
            <a:endParaRPr lang="en-GB" altLang="en-US"/>
          </a:p>
        </p:txBody>
      </p:sp>
    </p:spTree>
    <p:extLst>
      <p:ext uri="{BB962C8B-B14F-4D97-AF65-F5344CB8AC3E}">
        <p14:creationId xmlns:p14="http://schemas.microsoft.com/office/powerpoint/2010/main" val="979442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fld id="{4B32DFFB-04A0-4A91-9154-659AC1A07857}" type="slidenum">
              <a:rPr lang="en-GB" altLang="en-US"/>
              <a:pPr/>
              <a:t>‹Nº›</a:t>
            </a:fld>
            <a:endParaRPr lang="en-GB" altLang="en-US"/>
          </a:p>
        </p:txBody>
      </p:sp>
    </p:spTree>
    <p:extLst>
      <p:ext uri="{BB962C8B-B14F-4D97-AF65-F5344CB8AC3E}">
        <p14:creationId xmlns:p14="http://schemas.microsoft.com/office/powerpoint/2010/main" val="2401621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6216" y="5877272"/>
            <a:ext cx="2425452" cy="808484"/>
          </a:xfrm>
          <a:prstGeom prst="rect">
            <a:avLst/>
          </a:prstGeom>
        </p:spPr>
      </p:pic>
      <p:sp>
        <p:nvSpPr>
          <p:cNvPr id="6" name="Rectangle 6"/>
          <p:cNvSpPr>
            <a:spLocks noGrp="1" noChangeArrowheads="1"/>
          </p:cNvSpPr>
          <p:nvPr>
            <p:ph type="sldNum" sz="quarter" idx="12"/>
          </p:nvPr>
        </p:nvSpPr>
        <p:spPr>
          <a:xfrm>
            <a:off x="107504" y="6209506"/>
            <a:ext cx="549424" cy="476250"/>
          </a:xfrm>
          <a:ln/>
        </p:spPr>
        <p:txBody>
          <a:bodyPr/>
          <a:lstStyle>
            <a:lvl1pPr>
              <a:defRPr/>
            </a:lvl1pPr>
          </a:lstStyle>
          <a:p>
            <a:pPr>
              <a:defRPr/>
            </a:pPr>
            <a:fld id="{396CDD1B-50E0-44E8-82B7-F85F69F6D40C}" type="slidenum">
              <a:rPr lang="en-GB"/>
              <a:pPr>
                <a:defRPr/>
              </a:pPr>
              <a:t>‹Nº›</a:t>
            </a:fld>
            <a:endParaRPr lang="en-GB"/>
          </a:p>
        </p:txBody>
      </p:sp>
      <p:grpSp>
        <p:nvGrpSpPr>
          <p:cNvPr id="7" name="Group 6"/>
          <p:cNvGrpSpPr/>
          <p:nvPr userDrawn="1"/>
        </p:nvGrpSpPr>
        <p:grpSpPr>
          <a:xfrm>
            <a:off x="0" y="0"/>
            <a:ext cx="9144000" cy="1322291"/>
            <a:chOff x="4499376" y="1096273"/>
            <a:chExt cx="9144000" cy="1322291"/>
          </a:xfrm>
        </p:grpSpPr>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20374" b="22057"/>
            <a:stretch/>
          </p:blipFill>
          <p:spPr>
            <a:xfrm>
              <a:off x="4499376" y="1096273"/>
              <a:ext cx="1623790" cy="1322291"/>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93483" t="20374" b="22022"/>
            <a:stretch/>
          </p:blipFill>
          <p:spPr>
            <a:xfrm>
              <a:off x="5886380" y="1096273"/>
              <a:ext cx="7756996" cy="1322291"/>
            </a:xfrm>
            <a:prstGeom prst="rect">
              <a:avLst/>
            </a:prstGeom>
          </p:spPr>
        </p:pic>
      </p:grpSp>
      <p:sp>
        <p:nvSpPr>
          <p:cNvPr id="11" name="Title 10"/>
          <p:cNvSpPr>
            <a:spLocks noGrp="1"/>
          </p:cNvSpPr>
          <p:nvPr>
            <p:ph type="title"/>
          </p:nvPr>
        </p:nvSpPr>
        <p:spPr>
          <a:xfrm>
            <a:off x="1570484" y="332655"/>
            <a:ext cx="7321996" cy="936625"/>
          </a:xfrm>
        </p:spPr>
        <p:txBody>
          <a:bodyPr/>
          <a:lstStyle>
            <a:lvl1pPr>
              <a:defRPr lang="en-GB" sz="2400" b="1" kern="0" dirty="0">
                <a:solidFill>
                  <a:schemeClr val="bg1"/>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45535291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908050"/>
            <a:ext cx="9144000" cy="5949950"/>
          </a:xfrm>
          <a:prstGeom prst="rect">
            <a:avLst/>
          </a:prstGeom>
          <a:solidFill>
            <a:srgbClr val="2E61C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5" name="Picture 10" descr="LOGO CE - quadr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51275" y="57150"/>
            <a:ext cx="17287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4211638" y="6640513"/>
            <a:ext cx="741362" cy="217487"/>
          </a:xfrm>
          <a:prstGeom prst="rect">
            <a:avLst/>
          </a:prstGeom>
          <a:solidFill>
            <a:srgbClr val="1A3A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6" name="Rectangle 4"/>
          <p:cNvSpPr>
            <a:spLocks noGrp="1" noChangeArrowheads="1"/>
          </p:cNvSpPr>
          <p:nvPr>
            <p:ph type="ctrTitle"/>
          </p:nvPr>
        </p:nvSpPr>
        <p:spPr>
          <a:xfrm>
            <a:off x="0" y="2130425"/>
            <a:ext cx="9144000" cy="1470025"/>
          </a:xfrm>
        </p:spPr>
        <p:txBody>
          <a:bodyPr/>
          <a:lstStyle>
            <a:lvl1pPr marL="3175" algn="ctr">
              <a:defRPr sz="4000">
                <a:solidFill>
                  <a:schemeClr val="bg1"/>
                </a:solidFill>
              </a:defRPr>
            </a:lvl1pPr>
          </a:lstStyle>
          <a:p>
            <a:pPr lvl="0"/>
            <a:r>
              <a:rPr lang="en-GB" noProof="0" smtClean="0"/>
              <a:t>Click to edit Master title style</a:t>
            </a:r>
          </a:p>
        </p:txBody>
      </p:sp>
      <p:sp>
        <p:nvSpPr>
          <p:cNvPr id="3077" name="Rectangle 5"/>
          <p:cNvSpPr>
            <a:spLocks noGrp="1" noChangeArrowheads="1"/>
          </p:cNvSpPr>
          <p:nvPr>
            <p:ph type="subTitle" idx="1"/>
          </p:nvPr>
        </p:nvSpPr>
        <p:spPr>
          <a:xfrm>
            <a:off x="0" y="3886200"/>
            <a:ext cx="9144000" cy="1752600"/>
          </a:xfrm>
        </p:spPr>
        <p:txBody>
          <a:bodyPr/>
          <a:lstStyle>
            <a:lvl1pPr marL="0" indent="0" algn="ctr">
              <a:buFontTx/>
              <a:buNone/>
              <a:defRPr sz="3200">
                <a:solidFill>
                  <a:schemeClr val="bg1"/>
                </a:solidFill>
              </a:defRPr>
            </a:lvl1pPr>
          </a:lstStyle>
          <a:p>
            <a:pPr lvl="0"/>
            <a:r>
              <a:rPr lang="en-GB" noProof="0" smtClean="0"/>
              <a:t>Click to edit Master subtitle style</a:t>
            </a:r>
          </a:p>
        </p:txBody>
      </p:sp>
      <p:sp>
        <p:nvSpPr>
          <p:cNvPr id="7" name="Rectangle 6"/>
          <p:cNvSpPr>
            <a:spLocks noGrp="1" noChangeArrowheads="1"/>
          </p:cNvSpPr>
          <p:nvPr>
            <p:ph type="dt" sz="half" idx="10"/>
          </p:nvPr>
        </p:nvSpPr>
        <p:spPr/>
        <p:txBody>
          <a:bodyPr/>
          <a:lstStyle>
            <a:lvl1pPr>
              <a:defRPr/>
            </a:lvl1pPr>
          </a:lstStyle>
          <a:p>
            <a:pPr>
              <a:defRPr/>
            </a:pPr>
            <a:endParaRPr lang="en-GB" dirty="0"/>
          </a:p>
        </p:txBody>
      </p:sp>
      <p:sp>
        <p:nvSpPr>
          <p:cNvPr id="8" name="Rectangle 7"/>
          <p:cNvSpPr>
            <a:spLocks noGrp="1" noChangeArrowheads="1"/>
          </p:cNvSpPr>
          <p:nvPr>
            <p:ph type="ftr" sz="quarter" idx="11"/>
          </p:nvPr>
        </p:nvSpPr>
        <p:spPr/>
        <p:txBody>
          <a:bodyPr/>
          <a:lstStyle>
            <a:lvl1pPr>
              <a:defRPr/>
            </a:lvl1pPr>
          </a:lstStyle>
          <a:p>
            <a:pPr>
              <a:defRPr/>
            </a:pPr>
            <a:r>
              <a:rPr lang="en-GB" dirty="0"/>
              <a:t>EU Back to School Initiative</a:t>
            </a:r>
          </a:p>
        </p:txBody>
      </p:sp>
      <p:sp>
        <p:nvSpPr>
          <p:cNvPr id="9" name="Rectangle 8"/>
          <p:cNvSpPr>
            <a:spLocks noGrp="1" noChangeArrowheads="1"/>
          </p:cNvSpPr>
          <p:nvPr>
            <p:ph type="sldNum" sz="quarter" idx="12"/>
          </p:nvPr>
        </p:nvSpPr>
        <p:spPr/>
        <p:txBody>
          <a:bodyPr/>
          <a:lstStyle>
            <a:lvl1pPr>
              <a:defRPr/>
            </a:lvl1pPr>
          </a:lstStyle>
          <a:p>
            <a:pPr>
              <a:defRPr/>
            </a:pPr>
            <a:fld id="{AD295F08-CB62-4172-B265-0537047CC823}" type="slidenum">
              <a:rPr lang="en-GB"/>
              <a:pPr>
                <a:defRPr/>
              </a:pPr>
              <a:t>‹Nº›</a:t>
            </a:fld>
            <a:endParaRPr lang="en-GB" dirty="0"/>
          </a:p>
        </p:txBody>
      </p:sp>
    </p:spTree>
    <p:extLst>
      <p:ext uri="{BB962C8B-B14F-4D97-AF65-F5344CB8AC3E}">
        <p14:creationId xmlns:p14="http://schemas.microsoft.com/office/powerpoint/2010/main" val="1369941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8796"/>
            <a:ext cx="9144000" cy="10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7896474" y="6302218"/>
            <a:ext cx="862001" cy="25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r" eaLnBrk="1" hangingPunct="1">
              <a:defRPr/>
            </a:pPr>
            <a:fld id="{1D49401F-953E-4F75-ADCB-AD9F38B823FE}" type="slidenum">
              <a:rPr lang="en-GB" altLang="en-US" sz="1100" smtClean="0">
                <a:solidFill>
                  <a:srgbClr val="404040"/>
                </a:solidFill>
              </a:rPr>
              <a:pPr algn="r" eaLnBrk="1" hangingPunct="1">
                <a:defRPr/>
              </a:pPr>
              <a:t>‹Nº›</a:t>
            </a:fld>
            <a:endParaRPr lang="en-GB" altLang="en-US" sz="1100" dirty="0" smtClean="0">
              <a:solidFill>
                <a:srgbClr val="404040"/>
              </a:solidFill>
            </a:endParaRPr>
          </a:p>
        </p:txBody>
      </p:sp>
    </p:spTree>
    <p:extLst>
      <p:ext uri="{BB962C8B-B14F-4D97-AF65-F5344CB8AC3E}">
        <p14:creationId xmlns:p14="http://schemas.microsoft.com/office/powerpoint/2010/main" val="132611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Edit Master text styles</a:t>
            </a:r>
          </a:p>
          <a:p>
            <a:pPr lvl="1"/>
            <a:r>
              <a:rPr lang="en-US" smtClean="0"/>
              <a:t>Second level</a:t>
            </a:r>
          </a:p>
          <a:p>
            <a:pPr lvl="2"/>
            <a:r>
              <a:rPr lang="en-US" smtClean="0"/>
              <a:t>Third level</a:t>
            </a:r>
          </a:p>
        </p:txBody>
      </p:sp>
      <p:sp>
        <p:nvSpPr>
          <p:cNvPr id="5" name="Date Placeholder 4"/>
          <p:cNvSpPr>
            <a:spLocks noGrp="1" noChangeArrowheads="1"/>
          </p:cNvSpPr>
          <p:nvPr>
            <p:ph type="dt" sz="half" idx="10"/>
          </p:nvPr>
        </p:nvSpPr>
        <p:spPr>
          <a:xfrm>
            <a:off x="6577013" y="115888"/>
            <a:ext cx="2133600" cy="476250"/>
          </a:xfrm>
        </p:spPr>
        <p:txBody>
          <a:bodyPr/>
          <a:lstStyle>
            <a:lvl1pPr>
              <a:defRPr sz="1200" dirty="0"/>
            </a:lvl1pPr>
          </a:lstStyle>
          <a:p>
            <a:pPr>
              <a:defRPr/>
            </a:pPr>
            <a:endParaRPr lang="en-GB"/>
          </a:p>
        </p:txBody>
      </p:sp>
      <p:sp>
        <p:nvSpPr>
          <p:cNvPr id="6" name="Footer Placeholder 5"/>
          <p:cNvSpPr>
            <a:spLocks noGrp="1" noChangeArrowheads="1"/>
          </p:cNvSpPr>
          <p:nvPr>
            <p:ph type="ftr" sz="quarter" idx="11"/>
          </p:nvPr>
        </p:nvSpPr>
        <p:spPr>
          <a:xfrm>
            <a:off x="3124200" y="6337300"/>
            <a:ext cx="2895600" cy="476250"/>
          </a:xfrm>
        </p:spPr>
        <p:txBody>
          <a:bodyPr/>
          <a:lstStyle>
            <a:lvl1pPr>
              <a:defRPr dirty="0"/>
            </a:lvl1pPr>
          </a:lstStyle>
          <a:p>
            <a:pPr>
              <a:defRPr/>
            </a:pPr>
            <a:endParaRPr/>
          </a:p>
        </p:txBody>
      </p:sp>
      <p:sp>
        <p:nvSpPr>
          <p:cNvPr id="7" name="Slide Number Placeholder 6"/>
          <p:cNvSpPr>
            <a:spLocks noGrp="1" noChangeArrowheads="1"/>
          </p:cNvSpPr>
          <p:nvPr>
            <p:ph type="sldNum" sz="quarter" idx="12"/>
          </p:nvPr>
        </p:nvSpPr>
        <p:spPr>
          <a:xfrm>
            <a:off x="468313" y="6297613"/>
            <a:ext cx="2133600" cy="476250"/>
          </a:xfrm>
        </p:spPr>
        <p:txBody>
          <a:bodyPr/>
          <a:lstStyle>
            <a:lvl1pPr algn="l">
              <a:defRPr/>
            </a:lvl1pPr>
          </a:lstStyle>
          <a:p>
            <a:fld id="{67A5C8B1-91B4-4AD6-ABA2-E5331959B0CC}" type="slidenum">
              <a:rPr lang="en-GB" altLang="en-US"/>
              <a:pPr/>
              <a:t>‹Nº›</a:t>
            </a:fld>
            <a:endParaRPr lang="en-GB" altLang="en-US"/>
          </a:p>
        </p:txBody>
      </p:sp>
    </p:spTree>
    <p:extLst>
      <p:ext uri="{BB962C8B-B14F-4D97-AF65-F5344CB8AC3E}">
        <p14:creationId xmlns:p14="http://schemas.microsoft.com/office/powerpoint/2010/main" val="371998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fld id="{F7ECF2B3-2861-4E1E-BCA5-39CEAFF7FCCA}" type="slidenum">
              <a:rPr lang="en-GB" altLang="en-US"/>
              <a:pPr/>
              <a:t>‹Nº›</a:t>
            </a:fld>
            <a:endParaRPr lang="en-GB" altLang="en-US"/>
          </a:p>
        </p:txBody>
      </p:sp>
    </p:spTree>
    <p:extLst>
      <p:ext uri="{BB962C8B-B14F-4D97-AF65-F5344CB8AC3E}">
        <p14:creationId xmlns:p14="http://schemas.microsoft.com/office/powerpoint/2010/main" val="88925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a:p>
        </p:txBody>
      </p:sp>
      <p:sp>
        <p:nvSpPr>
          <p:cNvPr id="7" name="Slide Number Placeholder 6"/>
          <p:cNvSpPr>
            <a:spLocks noGrp="1" noChangeArrowheads="1"/>
          </p:cNvSpPr>
          <p:nvPr>
            <p:ph type="sldNum" sz="quarter" idx="12"/>
          </p:nvPr>
        </p:nvSpPr>
        <p:spPr/>
        <p:txBody>
          <a:bodyPr/>
          <a:lstStyle>
            <a:lvl1pPr>
              <a:defRPr/>
            </a:lvl1pPr>
          </a:lstStyle>
          <a:p>
            <a:fld id="{149E4865-42A8-4D88-BC64-480EBA99FA21}" type="slidenum">
              <a:rPr lang="en-GB" altLang="en-US"/>
              <a:pPr/>
              <a:t>‹Nº›</a:t>
            </a:fld>
            <a:endParaRPr lang="en-GB" altLang="en-US"/>
          </a:p>
        </p:txBody>
      </p:sp>
    </p:spTree>
    <p:extLst>
      <p:ext uri="{BB962C8B-B14F-4D97-AF65-F5344CB8AC3E}">
        <p14:creationId xmlns:p14="http://schemas.microsoft.com/office/powerpoint/2010/main" val="243076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a:p>
        </p:txBody>
      </p:sp>
      <p:sp>
        <p:nvSpPr>
          <p:cNvPr id="9" name="Rectangle 6"/>
          <p:cNvSpPr>
            <a:spLocks noGrp="1" noChangeArrowheads="1"/>
          </p:cNvSpPr>
          <p:nvPr>
            <p:ph type="sldNum" sz="quarter" idx="12"/>
          </p:nvPr>
        </p:nvSpPr>
        <p:spPr/>
        <p:txBody>
          <a:bodyPr/>
          <a:lstStyle>
            <a:lvl1pPr>
              <a:defRPr/>
            </a:lvl1pPr>
          </a:lstStyle>
          <a:p>
            <a:fld id="{8D803614-9CDF-4361-9672-4F68389E561C}" type="slidenum">
              <a:rPr lang="en-GB" altLang="en-US"/>
              <a:pPr/>
              <a:t>‹Nº›</a:t>
            </a:fld>
            <a:endParaRPr lang="en-GB" altLang="en-US"/>
          </a:p>
        </p:txBody>
      </p:sp>
    </p:spTree>
    <p:extLst>
      <p:ext uri="{BB962C8B-B14F-4D97-AF65-F5344CB8AC3E}">
        <p14:creationId xmlns:p14="http://schemas.microsoft.com/office/powerpoint/2010/main" val="334534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a:p>
        </p:txBody>
      </p:sp>
      <p:sp>
        <p:nvSpPr>
          <p:cNvPr id="5" name="Rectangle 6"/>
          <p:cNvSpPr>
            <a:spLocks noGrp="1" noChangeArrowheads="1"/>
          </p:cNvSpPr>
          <p:nvPr>
            <p:ph type="sldNum" sz="quarter" idx="12"/>
          </p:nvPr>
        </p:nvSpPr>
        <p:spPr/>
        <p:txBody>
          <a:bodyPr/>
          <a:lstStyle>
            <a:lvl1pPr>
              <a:defRPr/>
            </a:lvl1pPr>
          </a:lstStyle>
          <a:p>
            <a:fld id="{265609FB-4893-457D-B42C-9A2068F132AD}" type="slidenum">
              <a:rPr lang="en-GB" altLang="en-US"/>
              <a:pPr/>
              <a:t>‹Nº›</a:t>
            </a:fld>
            <a:endParaRPr lang="en-GB" altLang="en-US"/>
          </a:p>
        </p:txBody>
      </p:sp>
    </p:spTree>
    <p:extLst>
      <p:ext uri="{BB962C8B-B14F-4D97-AF65-F5344CB8AC3E}">
        <p14:creationId xmlns:p14="http://schemas.microsoft.com/office/powerpoint/2010/main" val="43179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a:p>
        </p:txBody>
      </p:sp>
      <p:sp>
        <p:nvSpPr>
          <p:cNvPr id="4" name="Rectangle 6"/>
          <p:cNvSpPr>
            <a:spLocks noGrp="1" noChangeArrowheads="1"/>
          </p:cNvSpPr>
          <p:nvPr>
            <p:ph type="sldNum" sz="quarter" idx="12"/>
          </p:nvPr>
        </p:nvSpPr>
        <p:spPr/>
        <p:txBody>
          <a:bodyPr/>
          <a:lstStyle>
            <a:lvl1pPr>
              <a:defRPr/>
            </a:lvl1pPr>
          </a:lstStyle>
          <a:p>
            <a:fld id="{AC11C2F8-A5E5-4189-B3E9-C50F8AAA01B0}" type="slidenum">
              <a:rPr lang="en-GB" altLang="en-US"/>
              <a:pPr/>
              <a:t>‹Nº›</a:t>
            </a:fld>
            <a:endParaRPr lang="en-GB" altLang="en-US"/>
          </a:p>
        </p:txBody>
      </p:sp>
    </p:spTree>
    <p:extLst>
      <p:ext uri="{BB962C8B-B14F-4D97-AF65-F5344CB8AC3E}">
        <p14:creationId xmlns:p14="http://schemas.microsoft.com/office/powerpoint/2010/main" val="280623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a:p>
        </p:txBody>
      </p:sp>
      <p:sp>
        <p:nvSpPr>
          <p:cNvPr id="7" name="Slide Number Placeholder 6"/>
          <p:cNvSpPr>
            <a:spLocks noGrp="1" noChangeArrowheads="1"/>
          </p:cNvSpPr>
          <p:nvPr>
            <p:ph type="sldNum" sz="quarter" idx="12"/>
          </p:nvPr>
        </p:nvSpPr>
        <p:spPr/>
        <p:txBody>
          <a:bodyPr/>
          <a:lstStyle>
            <a:lvl1pPr>
              <a:defRPr/>
            </a:lvl1pPr>
          </a:lstStyle>
          <a:p>
            <a:fld id="{945E721D-A1D0-4897-A135-724E457D8D80}" type="slidenum">
              <a:rPr lang="en-GB" altLang="en-US"/>
              <a:pPr/>
              <a:t>‹Nº›</a:t>
            </a:fld>
            <a:endParaRPr lang="en-GB" altLang="en-US"/>
          </a:p>
        </p:txBody>
      </p:sp>
    </p:spTree>
    <p:extLst>
      <p:ext uri="{BB962C8B-B14F-4D97-AF65-F5344CB8AC3E}">
        <p14:creationId xmlns:p14="http://schemas.microsoft.com/office/powerpoint/2010/main" val="348824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a:p>
        </p:txBody>
      </p:sp>
      <p:sp>
        <p:nvSpPr>
          <p:cNvPr id="7" name="Slide Number Placeholder 6"/>
          <p:cNvSpPr>
            <a:spLocks noGrp="1" noChangeArrowheads="1"/>
          </p:cNvSpPr>
          <p:nvPr>
            <p:ph type="sldNum" sz="quarter" idx="12"/>
          </p:nvPr>
        </p:nvSpPr>
        <p:spPr/>
        <p:txBody>
          <a:bodyPr/>
          <a:lstStyle>
            <a:lvl1pPr>
              <a:defRPr/>
            </a:lvl1pPr>
          </a:lstStyle>
          <a:p>
            <a:fld id="{6D369255-FC94-45B5-9513-37CBFA4588EF}" type="slidenum">
              <a:rPr lang="en-GB" altLang="en-US"/>
              <a:pPr/>
              <a:t>‹Nº›</a:t>
            </a:fld>
            <a:endParaRPr lang="en-GB" altLang="en-US"/>
          </a:p>
        </p:txBody>
      </p:sp>
    </p:spTree>
    <p:extLst>
      <p:ext uri="{BB962C8B-B14F-4D97-AF65-F5344CB8AC3E}">
        <p14:creationId xmlns:p14="http://schemas.microsoft.com/office/powerpoint/2010/main" val="428701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j-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panose="020B0604020202020204" pitchFamily="34" charset="0"/>
              </a:defRPr>
            </a:lvl1pPr>
          </a:lstStyle>
          <a:p>
            <a:fld id="{F07907DC-7486-4928-A2E5-660C49ABAD99}" type="slidenum">
              <a:rPr lang="en-GB" altLang="en-US"/>
              <a:pPr/>
              <a:t>‹Nº›</a:t>
            </a:fld>
            <a:endParaRPr lang="en-GB" altLang="en-US"/>
          </a:p>
        </p:txBody>
      </p:sp>
    </p:spTree>
    <p:extLst>
      <p:ext uri="{BB962C8B-B14F-4D97-AF65-F5344CB8AC3E}">
        <p14:creationId xmlns:p14="http://schemas.microsoft.com/office/powerpoint/2010/main" val="126662642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539552" y="1772816"/>
            <a:ext cx="8280474" cy="2808312"/>
          </a:xfrm>
        </p:spPr>
        <p:txBody>
          <a:bodyPr/>
          <a:lstStyle/>
          <a:p>
            <a:pPr algn="ctr"/>
            <a:r>
              <a:rPr lang="en-GB" altLang="en-US" sz="3200" dirty="0" err="1" smtClean="0"/>
              <a:t>Habla</a:t>
            </a:r>
            <a:r>
              <a:rPr lang="en-GB" altLang="en-US" sz="3200" dirty="0" smtClean="0"/>
              <a:t> de Europa en </a:t>
            </a:r>
            <a:r>
              <a:rPr lang="en-GB" altLang="en-US" sz="3200" dirty="0" err="1" smtClean="0"/>
              <a:t>tu</a:t>
            </a:r>
            <a:r>
              <a:rPr lang="en-GB" altLang="en-US" sz="3200" dirty="0" smtClean="0"/>
              <a:t> Universidad </a:t>
            </a:r>
            <a:r>
              <a:rPr lang="en-GB" altLang="en-US" sz="3200" dirty="0"/>
              <a:t/>
            </a:r>
            <a:br>
              <a:rPr lang="en-GB" altLang="en-US" sz="3200" dirty="0"/>
            </a:br>
            <a:r>
              <a:rPr lang="en-GB" altLang="en-US" sz="3200" dirty="0" smtClean="0"/>
              <a:t/>
            </a:r>
            <a:br>
              <a:rPr lang="en-GB" altLang="en-US" sz="3200" dirty="0" smtClean="0"/>
            </a:br>
            <a:r>
              <a:rPr lang="en-GB" altLang="en-US" sz="3200" dirty="0" smtClean="0"/>
              <a:t>El Futuro de Europa</a:t>
            </a:r>
            <a:br>
              <a:rPr lang="en-GB" altLang="en-US" sz="3200" dirty="0" smtClean="0"/>
            </a:br>
            <a:r>
              <a:rPr lang="en-GB" altLang="en-US" sz="3200" dirty="0" smtClean="0"/>
              <a:t/>
            </a:r>
            <a:br>
              <a:rPr lang="en-GB" altLang="en-US" sz="3200" dirty="0" smtClean="0"/>
            </a:br>
            <a:r>
              <a:rPr lang="en-GB" altLang="en-US" sz="2000" dirty="0" smtClean="0"/>
              <a:t>Universidad Carlos III</a:t>
            </a:r>
            <a:r>
              <a:rPr lang="en-GB" altLang="en-US" sz="3200" dirty="0" smtClean="0"/>
              <a:t/>
            </a:r>
            <a:br>
              <a:rPr lang="en-GB" altLang="en-US" sz="3200" dirty="0" smtClean="0"/>
            </a:br>
            <a:r>
              <a:rPr lang="en-GB" altLang="en-US" sz="2000" dirty="0" smtClean="0"/>
              <a:t>14 11 2019</a:t>
            </a:r>
            <a:endParaRPr lang="en-GB" altLang="en-US" sz="7000" dirty="0"/>
          </a:p>
        </p:txBody>
      </p:sp>
      <p:sp>
        <p:nvSpPr>
          <p:cNvPr id="81926" name="Rectangle 6"/>
          <p:cNvSpPr>
            <a:spLocks noGrp="1" noChangeArrowheads="1"/>
          </p:cNvSpPr>
          <p:nvPr>
            <p:ph type="subTitle" idx="1"/>
          </p:nvPr>
        </p:nvSpPr>
        <p:spPr>
          <a:xfrm>
            <a:off x="525810" y="5229200"/>
            <a:ext cx="8366224" cy="936104"/>
          </a:xfrm>
        </p:spPr>
        <p:txBody>
          <a:bodyPr/>
          <a:lstStyle/>
          <a:p>
            <a:r>
              <a:rPr lang="fr-BE" altLang="en-US" sz="2000" dirty="0" smtClean="0"/>
              <a:t>Paz Guzmán, </a:t>
            </a:r>
            <a:r>
              <a:rPr lang="fr-BE" altLang="en-US" sz="2000" dirty="0" err="1" smtClean="0"/>
              <a:t>Representación</a:t>
            </a:r>
            <a:r>
              <a:rPr lang="fr-BE" altLang="en-US" sz="2000" dirty="0" smtClean="0"/>
              <a:t> de la </a:t>
            </a:r>
            <a:r>
              <a:rPr lang="fr-BE" altLang="en-US" sz="2000" dirty="0" err="1" smtClean="0"/>
              <a:t>Comisión</a:t>
            </a:r>
            <a:r>
              <a:rPr lang="fr-BE" altLang="en-US" sz="2000" dirty="0" smtClean="0"/>
              <a:t> Europea en España</a:t>
            </a:r>
          </a:p>
          <a:p>
            <a:endParaRPr lang="fr-BE" altLang="en-US" sz="2400" dirty="0"/>
          </a:p>
          <a:p>
            <a:endParaRPr lang="en-GB" altLang="en-US" sz="2400" dirty="0"/>
          </a:p>
        </p:txBody>
      </p:sp>
    </p:spTree>
    <p:extLst>
      <p:ext uri="{BB962C8B-B14F-4D97-AF65-F5344CB8AC3E}">
        <p14:creationId xmlns:p14="http://schemas.microsoft.com/office/powerpoint/2010/main" val="2684205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332656"/>
            <a:ext cx="9592696" cy="936625"/>
          </a:xfrm>
        </p:spPr>
        <p:txBody>
          <a:bodyPr/>
          <a:lstStyle/>
          <a:p>
            <a:pPr algn="ctr"/>
            <a:r>
              <a:rPr lang="en-IE" sz="2800" dirty="0" smtClean="0"/>
              <a:t>4. </a:t>
            </a:r>
            <a:r>
              <a:rPr lang="en-IE" sz="2800" dirty="0" err="1" smtClean="0"/>
              <a:t>Proteger</a:t>
            </a:r>
            <a:r>
              <a:rPr lang="en-IE" sz="2800" dirty="0" smtClean="0"/>
              <a:t> </a:t>
            </a:r>
            <a:r>
              <a:rPr lang="en-IE" sz="2800" dirty="0" err="1"/>
              <a:t>nuestro</a:t>
            </a:r>
            <a:r>
              <a:rPr lang="en-IE" sz="2800" dirty="0"/>
              <a:t> </a:t>
            </a:r>
            <a:r>
              <a:rPr lang="en-IE" sz="2800" dirty="0" err="1"/>
              <a:t>estilo</a:t>
            </a:r>
            <a:r>
              <a:rPr lang="en-IE" sz="2800" dirty="0"/>
              <a:t> de </a:t>
            </a:r>
            <a:r>
              <a:rPr lang="en-IE" sz="2800" dirty="0" err="1"/>
              <a:t>vida</a:t>
            </a:r>
            <a:r>
              <a:rPr lang="en-IE" sz="2800" dirty="0"/>
              <a:t> </a:t>
            </a:r>
            <a:r>
              <a:rPr lang="en-IE" sz="2800" dirty="0" err="1"/>
              <a:t>europeo</a:t>
            </a:r>
            <a:r>
              <a:rPr lang="en-IE" sz="2800" dirty="0"/>
              <a:t> </a:t>
            </a:r>
            <a:r>
              <a:rPr lang="es-ES" dirty="0"/>
              <a:t/>
            </a:r>
            <a:br>
              <a:rPr lang="es-ES" dirty="0"/>
            </a:br>
            <a:endParaRPr lang="es-ES" dirty="0"/>
          </a:p>
        </p:txBody>
      </p:sp>
      <p:sp>
        <p:nvSpPr>
          <p:cNvPr id="3" name="Content Placeholder 2"/>
          <p:cNvSpPr>
            <a:spLocks noGrp="1"/>
          </p:cNvSpPr>
          <p:nvPr>
            <p:ph idx="1"/>
          </p:nvPr>
        </p:nvSpPr>
        <p:spPr>
          <a:xfrm>
            <a:off x="395536" y="1124744"/>
            <a:ext cx="8229600" cy="3633788"/>
          </a:xfrm>
        </p:spPr>
        <p:txBody>
          <a:bodyPr/>
          <a:lstStyle/>
          <a:p>
            <a:r>
              <a:rPr lang="en-IE" sz="2200" b="1" i="0" u="sng" dirty="0" err="1" smtClean="0"/>
              <a:t>Defensa</a:t>
            </a:r>
            <a:r>
              <a:rPr lang="en-IE" sz="2200" b="1" i="0" u="sng" dirty="0" smtClean="0"/>
              <a:t> del </a:t>
            </a:r>
            <a:r>
              <a:rPr lang="en-IE" sz="2200" b="1" i="0" u="sng" dirty="0"/>
              <a:t>Estado de </a:t>
            </a:r>
            <a:r>
              <a:rPr lang="en-IE" sz="2200" b="1" i="0" u="sng" dirty="0" err="1"/>
              <a:t>Derecho</a:t>
            </a:r>
            <a:endParaRPr lang="en-IE" sz="2200" b="1" i="0" u="sng" dirty="0" smtClean="0"/>
          </a:p>
          <a:p>
            <a:pPr lvl="0"/>
            <a:r>
              <a:rPr lang="en-IE" sz="1800" i="0" dirty="0" err="1"/>
              <a:t>Responsabilidad</a:t>
            </a:r>
            <a:r>
              <a:rPr lang="en-IE" sz="1800" i="0" dirty="0"/>
              <a:t> </a:t>
            </a:r>
            <a:r>
              <a:rPr lang="en-IE" sz="1800" i="0" dirty="0" err="1"/>
              <a:t>compartida</a:t>
            </a:r>
            <a:r>
              <a:rPr lang="en-IE" sz="1800" i="0" dirty="0"/>
              <a:t> de </a:t>
            </a:r>
            <a:r>
              <a:rPr lang="en-IE" sz="1800" i="0" dirty="0" err="1"/>
              <a:t>todas</a:t>
            </a:r>
            <a:r>
              <a:rPr lang="en-IE" sz="1800" i="0" dirty="0"/>
              <a:t> las </a:t>
            </a:r>
            <a:r>
              <a:rPr lang="en-IE" sz="1800" i="0" dirty="0" err="1"/>
              <a:t>instituciones</a:t>
            </a:r>
            <a:r>
              <a:rPr lang="en-IE" sz="1800" i="0" dirty="0"/>
              <a:t> de la UE y </a:t>
            </a:r>
            <a:r>
              <a:rPr lang="en-IE" sz="1800" i="0" dirty="0" err="1"/>
              <a:t>todos</a:t>
            </a:r>
            <a:r>
              <a:rPr lang="en-IE" sz="1800" i="0" dirty="0"/>
              <a:t> </a:t>
            </a:r>
            <a:r>
              <a:rPr lang="en-IE" sz="1800" i="0" dirty="0" err="1"/>
              <a:t>los</a:t>
            </a:r>
            <a:r>
              <a:rPr lang="en-IE" sz="1800" i="0" dirty="0"/>
              <a:t> </a:t>
            </a:r>
            <a:r>
              <a:rPr lang="en-IE" sz="1800" i="0" dirty="0" err="1"/>
              <a:t>Estados</a:t>
            </a:r>
            <a:r>
              <a:rPr lang="en-IE" sz="1800" i="0" dirty="0"/>
              <a:t> </a:t>
            </a:r>
            <a:r>
              <a:rPr lang="en-IE" sz="1800" i="0" dirty="0" err="1"/>
              <a:t>miembros</a:t>
            </a:r>
            <a:endParaRPr lang="en-US" sz="1800" dirty="0"/>
          </a:p>
          <a:p>
            <a:pPr lvl="0"/>
            <a:r>
              <a:rPr lang="es-ES" sz="1800" i="0" dirty="0"/>
              <a:t>mecanismo complementario y general sobre el Estado de Derecho, con un ámbito de aplicación a escala de la UE y un informe anual objetivo por parte de la Comisión Europea</a:t>
            </a:r>
            <a:endParaRPr lang="en-US" sz="1800" dirty="0"/>
          </a:p>
          <a:p>
            <a:pPr lvl="0"/>
            <a:r>
              <a:rPr lang="en-IE" sz="1800" i="0" dirty="0" err="1" smtClean="0"/>
              <a:t>Proteger</a:t>
            </a:r>
            <a:r>
              <a:rPr lang="en-IE" sz="1800" i="0" dirty="0" smtClean="0"/>
              <a:t> </a:t>
            </a:r>
            <a:r>
              <a:rPr lang="en-IE" sz="1800" i="0" dirty="0"/>
              <a:t>el Estado de </a:t>
            </a:r>
            <a:r>
              <a:rPr lang="en-IE" sz="1800" i="0" dirty="0" err="1"/>
              <a:t>Derecho</a:t>
            </a:r>
            <a:r>
              <a:rPr lang="en-IE" sz="1800" i="0" dirty="0"/>
              <a:t>, </a:t>
            </a:r>
            <a:r>
              <a:rPr lang="en-IE" sz="1800" i="0" dirty="0" err="1"/>
              <a:t>mediante</a:t>
            </a:r>
            <a:r>
              <a:rPr lang="en-IE" sz="1800" i="0" dirty="0"/>
              <a:t> la </a:t>
            </a:r>
            <a:r>
              <a:rPr lang="en-IE" sz="1800" i="0" dirty="0" err="1"/>
              <a:t>cooperación</a:t>
            </a:r>
            <a:r>
              <a:rPr lang="en-IE" sz="1800" i="0" dirty="0"/>
              <a:t> y el </a:t>
            </a:r>
            <a:r>
              <a:rPr lang="en-IE" sz="1800" i="0" dirty="0" err="1"/>
              <a:t>apoyo</a:t>
            </a:r>
            <a:r>
              <a:rPr lang="en-IE" sz="1800" i="0" dirty="0"/>
              <a:t> </a:t>
            </a:r>
            <a:r>
              <a:rPr lang="en-IE" sz="1800" i="0" dirty="0" err="1"/>
              <a:t>mutuo</a:t>
            </a:r>
            <a:r>
              <a:rPr lang="en-IE" sz="1800" i="0" dirty="0"/>
              <a:t>, </a:t>
            </a:r>
            <a:r>
              <a:rPr lang="en-IE" sz="1800" i="0" dirty="0" err="1"/>
              <a:t>teniendo</a:t>
            </a:r>
            <a:r>
              <a:rPr lang="en-IE" sz="1800" i="0" dirty="0"/>
              <a:t> </a:t>
            </a:r>
            <a:r>
              <a:rPr lang="en-IE" sz="1800" i="0" dirty="0" err="1"/>
              <a:t>en</a:t>
            </a:r>
            <a:r>
              <a:rPr lang="en-IE" sz="1800" i="0" dirty="0"/>
              <a:t> </a:t>
            </a:r>
            <a:r>
              <a:rPr lang="en-IE" sz="1800" i="0" dirty="0" err="1"/>
              <a:t>cuenta</a:t>
            </a:r>
            <a:r>
              <a:rPr lang="en-IE" sz="1800" i="0" dirty="0"/>
              <a:t> </a:t>
            </a:r>
            <a:r>
              <a:rPr lang="en-IE" sz="1800" i="0" dirty="0" err="1"/>
              <a:t>una</a:t>
            </a:r>
            <a:r>
              <a:rPr lang="en-IE" sz="1800" i="0" dirty="0"/>
              <a:t> </a:t>
            </a:r>
            <a:r>
              <a:rPr lang="en-IE" sz="1800" i="0" dirty="0" err="1"/>
              <a:t>respuesta</a:t>
            </a:r>
            <a:r>
              <a:rPr lang="en-IE" sz="1800" i="0" dirty="0"/>
              <a:t> </a:t>
            </a:r>
            <a:r>
              <a:rPr lang="en-IE" sz="1800" i="0" dirty="0" err="1"/>
              <a:t>eficaz</a:t>
            </a:r>
            <a:r>
              <a:rPr lang="en-IE" sz="1800" i="0" dirty="0"/>
              <a:t>, </a:t>
            </a:r>
            <a:r>
              <a:rPr lang="en-IE" sz="1800" i="0" dirty="0" err="1"/>
              <a:t>proporcionada</a:t>
            </a:r>
            <a:r>
              <a:rPr lang="en-IE" sz="1800" i="0" dirty="0"/>
              <a:t> y </a:t>
            </a:r>
            <a:r>
              <a:rPr lang="en-IE" sz="1800" i="0" dirty="0" err="1"/>
              <a:t>disuasoria</a:t>
            </a:r>
            <a:r>
              <a:rPr lang="en-IE" sz="1800" i="0" dirty="0"/>
              <a:t> </a:t>
            </a:r>
            <a:r>
              <a:rPr lang="en-IE" sz="1800" i="0" dirty="0" err="1"/>
              <a:t>como</a:t>
            </a:r>
            <a:r>
              <a:rPr lang="en-IE" sz="1800" i="0" dirty="0"/>
              <a:t> </a:t>
            </a:r>
            <a:r>
              <a:rPr lang="en-IE" sz="1800" i="0" dirty="0" err="1"/>
              <a:t>último</a:t>
            </a:r>
            <a:r>
              <a:rPr lang="en-IE" sz="1800" i="0" dirty="0"/>
              <a:t> </a:t>
            </a:r>
            <a:r>
              <a:rPr lang="en-IE" sz="1800" i="0" dirty="0" err="1"/>
              <a:t>recurso</a:t>
            </a:r>
            <a:endParaRPr lang="en-US" sz="1800" dirty="0"/>
          </a:p>
          <a:p>
            <a:r>
              <a:rPr lang="en-IE" sz="1800" dirty="0" err="1" smtClean="0"/>
              <a:t>Propuesta</a:t>
            </a:r>
            <a:r>
              <a:rPr lang="en-IE" sz="1800" dirty="0" smtClean="0"/>
              <a:t> </a:t>
            </a:r>
            <a:r>
              <a:rPr lang="en-IE" sz="1800" dirty="0"/>
              <a:t>de </a:t>
            </a:r>
            <a:r>
              <a:rPr lang="en-IE" sz="1800" dirty="0" err="1"/>
              <a:t>integración</a:t>
            </a:r>
            <a:r>
              <a:rPr lang="en-IE" sz="1800" dirty="0"/>
              <a:t> del Estado de </a:t>
            </a:r>
            <a:r>
              <a:rPr lang="en-IE" sz="1800" dirty="0" err="1"/>
              <a:t>Derecho</a:t>
            </a:r>
            <a:r>
              <a:rPr lang="en-IE" sz="1800" dirty="0"/>
              <a:t> </a:t>
            </a:r>
            <a:r>
              <a:rPr lang="en-IE" sz="1800" dirty="0" err="1"/>
              <a:t>en</a:t>
            </a:r>
            <a:r>
              <a:rPr lang="en-IE" sz="1800" dirty="0"/>
              <a:t> el </a:t>
            </a:r>
            <a:r>
              <a:rPr lang="en-IE" sz="1800" dirty="0" err="1"/>
              <a:t>próximo</a:t>
            </a:r>
            <a:r>
              <a:rPr lang="en-IE" sz="1800" dirty="0"/>
              <a:t> </a:t>
            </a:r>
            <a:r>
              <a:rPr lang="en-IE" sz="1800" b="1" u="sng" dirty="0" err="1"/>
              <a:t>marco</a:t>
            </a:r>
            <a:r>
              <a:rPr lang="en-IE" sz="1800" b="1" u="sng" dirty="0"/>
              <a:t> </a:t>
            </a:r>
            <a:r>
              <a:rPr lang="en-IE" sz="1800" b="1" u="sng" dirty="0" err="1"/>
              <a:t>financiero</a:t>
            </a:r>
            <a:r>
              <a:rPr lang="en-IE" sz="1800" b="1" u="sng" dirty="0"/>
              <a:t> </a:t>
            </a:r>
            <a:r>
              <a:rPr lang="en-IE" sz="1800" b="1" u="sng" dirty="0" err="1" smtClean="0"/>
              <a:t>plurianual</a:t>
            </a:r>
            <a:endParaRPr lang="en-IE" sz="1800" b="1" u="sng" dirty="0" smtClean="0"/>
          </a:p>
          <a:p>
            <a:pPr lvl="0"/>
            <a:endParaRPr lang="en-US" sz="1800" dirty="0"/>
          </a:p>
          <a:p>
            <a:pPr marL="0" indent="0">
              <a:buNone/>
            </a:pPr>
            <a:endParaRPr lang="en-IE" sz="1800" i="0" dirty="0" smtClean="0"/>
          </a:p>
          <a:p>
            <a:pPr marL="0" indent="0">
              <a:buNone/>
            </a:pPr>
            <a:endParaRPr lang="en-IE" sz="1800" i="0" dirty="0"/>
          </a:p>
          <a:p>
            <a:pPr marL="0" indent="0">
              <a:buNone/>
            </a:pPr>
            <a:endParaRPr lang="en-IE" sz="1800" i="0" dirty="0" smtClean="0"/>
          </a:p>
          <a:p>
            <a:pPr marL="0" indent="0">
              <a:buNone/>
            </a:pPr>
            <a:endParaRPr lang="en-IE" sz="1800" i="0" dirty="0"/>
          </a:p>
          <a:p>
            <a:pPr marL="0" indent="0">
              <a:buNone/>
            </a:pPr>
            <a:endParaRPr lang="en-IE" sz="1800" i="0" dirty="0" smtClean="0"/>
          </a:p>
          <a:p>
            <a:pPr marL="0" indent="0">
              <a:buNone/>
            </a:pPr>
            <a:endParaRPr lang="en-IE" sz="1800" i="0" dirty="0"/>
          </a:p>
          <a:p>
            <a:pPr marL="0" indent="0">
              <a:buNone/>
            </a:pPr>
            <a:endParaRPr lang="en-IE" sz="1800" i="0" dirty="0" smtClean="0"/>
          </a:p>
          <a:p>
            <a:pPr marL="0" indent="0">
              <a:buNone/>
            </a:pPr>
            <a:endParaRPr lang="en-IE" sz="1800" i="0" dirty="0"/>
          </a:p>
          <a:p>
            <a:pPr marL="0" indent="0">
              <a:buNone/>
            </a:pPr>
            <a:endParaRPr lang="en-IE" sz="1800" i="0" dirty="0" smtClean="0"/>
          </a:p>
          <a:p>
            <a:pPr marL="0" indent="0">
              <a:buNone/>
            </a:pPr>
            <a:endParaRPr lang="en-IE" sz="1800" i="0" dirty="0"/>
          </a:p>
          <a:p>
            <a:pPr marL="0" indent="0">
              <a:buNone/>
            </a:pPr>
            <a:endParaRPr lang="en-IE" sz="1800" i="0" dirty="0" smtClean="0"/>
          </a:p>
          <a:p>
            <a:pPr>
              <a:buFont typeface="Wingdings" panose="05000000000000000000" pitchFamily="2" charset="2"/>
              <a:buChar char="à"/>
            </a:pPr>
            <a:endParaRPr lang="en-IE" sz="2000" dirty="0" smtClean="0"/>
          </a:p>
          <a:p>
            <a:pPr>
              <a:buFont typeface="Wingdings" panose="05000000000000000000" pitchFamily="2" charset="2"/>
              <a:buChar char="à"/>
            </a:pPr>
            <a:endParaRPr lang="en-IE" sz="2000" dirty="0" smtClean="0"/>
          </a:p>
          <a:p>
            <a:pPr>
              <a:buFont typeface="Wingdings" panose="05000000000000000000" pitchFamily="2" charset="2"/>
              <a:buChar char="à"/>
            </a:pPr>
            <a:r>
              <a:rPr lang="en-IE" sz="2000" dirty="0" err="1"/>
              <a:t>Propuesta</a:t>
            </a:r>
            <a:r>
              <a:rPr lang="en-IE" sz="2000" dirty="0"/>
              <a:t> de </a:t>
            </a:r>
            <a:r>
              <a:rPr lang="en-IE" sz="2000" dirty="0" err="1"/>
              <a:t>integración</a:t>
            </a:r>
            <a:r>
              <a:rPr lang="en-IE" sz="2000" dirty="0"/>
              <a:t> del Estado de </a:t>
            </a:r>
            <a:r>
              <a:rPr lang="en-IE" sz="2000" dirty="0" err="1"/>
              <a:t>Derecho</a:t>
            </a:r>
            <a:r>
              <a:rPr lang="en-IE" sz="2000" dirty="0"/>
              <a:t> </a:t>
            </a:r>
            <a:r>
              <a:rPr lang="en-IE" sz="2000" dirty="0" err="1"/>
              <a:t>en</a:t>
            </a:r>
            <a:r>
              <a:rPr lang="en-IE" sz="2000" dirty="0"/>
              <a:t> el </a:t>
            </a:r>
            <a:r>
              <a:rPr lang="en-IE" sz="2000" dirty="0" err="1"/>
              <a:t>próximo</a:t>
            </a:r>
            <a:r>
              <a:rPr lang="en-IE" sz="2000" dirty="0"/>
              <a:t> </a:t>
            </a:r>
            <a:r>
              <a:rPr lang="en-IE" sz="2000" b="1" u="sng" dirty="0" err="1"/>
              <a:t>marco</a:t>
            </a:r>
            <a:r>
              <a:rPr lang="en-IE" sz="2000" b="1" u="sng" dirty="0"/>
              <a:t> </a:t>
            </a:r>
            <a:r>
              <a:rPr lang="en-IE" sz="2000" b="1" u="sng" dirty="0" err="1"/>
              <a:t>financiero</a:t>
            </a:r>
            <a:r>
              <a:rPr lang="en-IE" sz="2000" b="1" u="sng" dirty="0"/>
              <a:t> </a:t>
            </a:r>
            <a:r>
              <a:rPr lang="en-IE" sz="2000" b="1" u="sng" dirty="0" err="1"/>
              <a:t>plurianual</a:t>
            </a:r>
            <a:endParaRPr lang="fr-BE" sz="2000" b="1" u="sng" dirty="0"/>
          </a:p>
        </p:txBody>
      </p:sp>
    </p:spTree>
    <p:extLst>
      <p:ext uri="{BB962C8B-B14F-4D97-AF65-F5344CB8AC3E}">
        <p14:creationId xmlns:p14="http://schemas.microsoft.com/office/powerpoint/2010/main" val="2322512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840" y="1268760"/>
            <a:ext cx="8229600" cy="3633788"/>
          </a:xfrm>
        </p:spPr>
        <p:txBody>
          <a:bodyPr/>
          <a:lstStyle/>
          <a:p>
            <a:pPr lvl="1"/>
            <a:r>
              <a:rPr lang="en-IE" sz="2200" dirty="0" smtClean="0"/>
              <a:t>Nuevo </a:t>
            </a:r>
            <a:r>
              <a:rPr lang="en-IE" sz="2200" dirty="0" err="1"/>
              <a:t>Pacto</a:t>
            </a:r>
            <a:r>
              <a:rPr lang="en-IE" sz="2200" dirty="0"/>
              <a:t> </a:t>
            </a:r>
            <a:r>
              <a:rPr lang="en-IE" sz="2200" dirty="0" err="1"/>
              <a:t>sobre</a:t>
            </a:r>
            <a:r>
              <a:rPr lang="en-IE" sz="2200" dirty="0"/>
              <a:t> </a:t>
            </a:r>
            <a:r>
              <a:rPr lang="en-IE" sz="2200" dirty="0" err="1"/>
              <a:t>Migración</a:t>
            </a:r>
            <a:r>
              <a:rPr lang="en-IE" sz="2200" dirty="0"/>
              <a:t> y </a:t>
            </a:r>
            <a:r>
              <a:rPr lang="en-IE" sz="2200" dirty="0" err="1"/>
              <a:t>Asilo</a:t>
            </a:r>
            <a:r>
              <a:rPr lang="en-IE" sz="2200" dirty="0"/>
              <a:t>:</a:t>
            </a:r>
          </a:p>
          <a:p>
            <a:pPr lvl="1">
              <a:buFont typeface="Wingdings" panose="05000000000000000000" pitchFamily="2" charset="2"/>
              <a:buChar char="à"/>
            </a:pPr>
            <a:endParaRPr lang="en-IE" sz="2200" dirty="0" smtClean="0"/>
          </a:p>
        </p:txBody>
      </p:sp>
      <p:graphicFrame>
        <p:nvGraphicFramePr>
          <p:cNvPr id="5" name="Diagram 4"/>
          <p:cNvGraphicFramePr/>
          <p:nvPr>
            <p:extLst>
              <p:ext uri="{D42A27DB-BD31-4B8C-83A1-F6EECF244321}">
                <p14:modId xmlns:p14="http://schemas.microsoft.com/office/powerpoint/2010/main" val="1310452919"/>
              </p:ext>
            </p:extLst>
          </p:nvPr>
        </p:nvGraphicFramePr>
        <p:xfrm>
          <a:off x="1369640"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bwMode="auto">
          <a:xfrm>
            <a:off x="-180528" y="332656"/>
            <a:ext cx="959269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IE" sz="2800" kern="0" dirty="0" smtClean="0"/>
              <a:t>4. </a:t>
            </a:r>
            <a:r>
              <a:rPr lang="en-IE" sz="2800" kern="0" dirty="0" err="1" smtClean="0"/>
              <a:t>Proteger</a:t>
            </a:r>
            <a:r>
              <a:rPr lang="en-IE" sz="2800" kern="0" dirty="0" smtClean="0"/>
              <a:t> </a:t>
            </a:r>
            <a:r>
              <a:rPr lang="en-IE" sz="2800" kern="0" dirty="0" err="1" smtClean="0"/>
              <a:t>nuestro</a:t>
            </a:r>
            <a:r>
              <a:rPr lang="en-IE" sz="2800" kern="0" dirty="0" smtClean="0"/>
              <a:t> </a:t>
            </a:r>
            <a:r>
              <a:rPr lang="en-IE" sz="2800" kern="0" dirty="0" err="1" smtClean="0"/>
              <a:t>estilo</a:t>
            </a:r>
            <a:r>
              <a:rPr lang="en-IE" sz="2800" kern="0" dirty="0" smtClean="0"/>
              <a:t> de </a:t>
            </a:r>
            <a:r>
              <a:rPr lang="en-IE" sz="2800" kern="0" dirty="0" err="1" smtClean="0"/>
              <a:t>vida</a:t>
            </a:r>
            <a:r>
              <a:rPr lang="en-IE" sz="2800" kern="0" dirty="0" smtClean="0"/>
              <a:t> </a:t>
            </a:r>
            <a:r>
              <a:rPr lang="en-IE" sz="2800" kern="0" dirty="0" err="1" smtClean="0"/>
              <a:t>europeo</a:t>
            </a:r>
            <a:r>
              <a:rPr lang="en-IE" sz="2800" kern="0" dirty="0" smtClean="0"/>
              <a:t> </a:t>
            </a:r>
            <a:r>
              <a:rPr lang="es-ES" kern="0" dirty="0" smtClean="0"/>
              <a:t/>
            </a:r>
            <a:br>
              <a:rPr lang="es-ES" kern="0" dirty="0" smtClean="0"/>
            </a:br>
            <a:endParaRPr lang="es-ES" kern="0" dirty="0"/>
          </a:p>
        </p:txBody>
      </p:sp>
    </p:spTree>
    <p:extLst>
      <p:ext uri="{BB962C8B-B14F-4D97-AF65-F5344CB8AC3E}">
        <p14:creationId xmlns:p14="http://schemas.microsoft.com/office/powerpoint/2010/main" val="3248613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23528" y="260648"/>
            <a:ext cx="8229600" cy="936625"/>
          </a:xfrm>
        </p:spPr>
        <p:txBody>
          <a:bodyPr/>
          <a:lstStyle/>
          <a:p>
            <a:pPr algn="ctr"/>
            <a:r>
              <a:rPr lang="en-US" altLang="en-US" sz="2800" dirty="0" smtClean="0"/>
              <a:t>5. Una Europa </a:t>
            </a:r>
            <a:r>
              <a:rPr lang="en-US" altLang="en-US" sz="2800" dirty="0" err="1" smtClean="0"/>
              <a:t>más</a:t>
            </a:r>
            <a:r>
              <a:rPr lang="en-US" altLang="en-US" sz="2800" dirty="0" smtClean="0"/>
              <a:t> </a:t>
            </a:r>
            <a:r>
              <a:rPr lang="en-US" altLang="en-US" sz="2800" dirty="0" err="1"/>
              <a:t>fuerte</a:t>
            </a:r>
            <a:r>
              <a:rPr lang="en-US" altLang="en-US" sz="2800" dirty="0"/>
              <a:t> </a:t>
            </a:r>
            <a:r>
              <a:rPr lang="en-US" altLang="en-US" sz="2800" dirty="0" err="1"/>
              <a:t>en</a:t>
            </a:r>
            <a:r>
              <a:rPr lang="en-US" altLang="en-US" sz="2800" dirty="0"/>
              <a:t> el </a:t>
            </a:r>
            <a:r>
              <a:rPr lang="en-US" altLang="en-US" sz="2800" dirty="0" err="1"/>
              <a:t>mundo</a:t>
            </a:r>
            <a:endParaRPr lang="en-US" altLang="en-US" sz="2800" dirty="0" smtClean="0"/>
          </a:p>
        </p:txBody>
      </p:sp>
      <p:sp>
        <p:nvSpPr>
          <p:cNvPr id="14339" name="Content Placeholder 2"/>
          <p:cNvSpPr>
            <a:spLocks noGrp="1"/>
          </p:cNvSpPr>
          <p:nvPr>
            <p:ph idx="1"/>
          </p:nvPr>
        </p:nvSpPr>
        <p:spPr>
          <a:xfrm>
            <a:off x="464064" y="1556792"/>
            <a:ext cx="8229600" cy="4392488"/>
          </a:xfrm>
        </p:spPr>
        <p:txBody>
          <a:bodyPr/>
          <a:lstStyle/>
          <a:p>
            <a:pPr>
              <a:buFontTx/>
              <a:buChar char="•"/>
            </a:pPr>
            <a:r>
              <a:rPr lang="es-ES" altLang="en-US" sz="2200" i="0" dirty="0" smtClean="0"/>
              <a:t>Liderazgo mundial responsable</a:t>
            </a:r>
            <a:endParaRPr lang="en-US" altLang="en-US" sz="2200" i="0" dirty="0" smtClean="0"/>
          </a:p>
          <a:p>
            <a:pPr>
              <a:buFontTx/>
              <a:buChar char="•"/>
            </a:pPr>
            <a:r>
              <a:rPr lang="en-US" altLang="en-US" sz="2200" b="1" i="0" dirty="0" err="1" smtClean="0"/>
              <a:t>Multilateralismo</a:t>
            </a:r>
            <a:r>
              <a:rPr lang="en-US" altLang="en-US" sz="2200" b="1" i="0" dirty="0" smtClean="0"/>
              <a:t> </a:t>
            </a:r>
            <a:r>
              <a:rPr lang="en-US" altLang="en-US" sz="2200" b="1" i="0" dirty="0" err="1" smtClean="0"/>
              <a:t>en</a:t>
            </a:r>
            <a:r>
              <a:rPr lang="en-US" altLang="en-US" sz="2200" b="1" i="0" dirty="0" smtClean="0"/>
              <a:t> el ADN de Europa</a:t>
            </a:r>
            <a:r>
              <a:rPr lang="en-US" altLang="en-US" sz="2200" i="0" dirty="0" smtClean="0"/>
              <a:t>: </a:t>
            </a:r>
            <a:r>
              <a:rPr lang="en-US" altLang="en-US" sz="2200" i="0" dirty="0" err="1" smtClean="0"/>
              <a:t>mantener</a:t>
            </a:r>
            <a:r>
              <a:rPr lang="en-US" altLang="en-US" sz="2200" i="0" dirty="0" smtClean="0"/>
              <a:t> y </a:t>
            </a:r>
            <a:r>
              <a:rPr lang="en-US" altLang="en-US" sz="2200" i="0" dirty="0" err="1" smtClean="0"/>
              <a:t>actualizar</a:t>
            </a:r>
            <a:r>
              <a:rPr lang="en-US" altLang="en-US" sz="2200" i="0" dirty="0" smtClean="0"/>
              <a:t> el </a:t>
            </a:r>
            <a:r>
              <a:rPr lang="en-US" altLang="en-US" sz="2200" i="0" dirty="0" err="1" smtClean="0"/>
              <a:t>orden</a:t>
            </a:r>
            <a:r>
              <a:rPr lang="en-US" altLang="en-US" sz="2200" i="0" dirty="0" smtClean="0"/>
              <a:t> </a:t>
            </a:r>
            <a:r>
              <a:rPr lang="en-US" altLang="en-US" sz="2200" i="0" dirty="0" err="1" smtClean="0"/>
              <a:t>mundial</a:t>
            </a:r>
            <a:r>
              <a:rPr lang="en-US" altLang="en-US" sz="2200" i="0" dirty="0" smtClean="0"/>
              <a:t> </a:t>
            </a:r>
            <a:r>
              <a:rPr lang="en-US" altLang="en-US" sz="2200" i="0" dirty="0" err="1" smtClean="0"/>
              <a:t>basado</a:t>
            </a:r>
            <a:r>
              <a:rPr lang="en-US" altLang="en-US" sz="2200" i="0" dirty="0" smtClean="0"/>
              <a:t> </a:t>
            </a:r>
            <a:r>
              <a:rPr lang="en-US" altLang="en-US" sz="2200" i="0" dirty="0" err="1" smtClean="0"/>
              <a:t>en</a:t>
            </a:r>
            <a:r>
              <a:rPr lang="en-US" altLang="en-US" sz="2200" i="0" dirty="0" smtClean="0"/>
              <a:t> </a:t>
            </a:r>
            <a:r>
              <a:rPr lang="en-US" altLang="en-US" sz="2200" i="0" dirty="0" err="1" smtClean="0"/>
              <a:t>normas</a:t>
            </a:r>
            <a:r>
              <a:rPr lang="en-US" altLang="en-US" sz="2200" i="0" dirty="0" smtClean="0"/>
              <a:t>. </a:t>
            </a:r>
          </a:p>
          <a:p>
            <a:pPr>
              <a:buFontTx/>
              <a:buChar char="•"/>
            </a:pPr>
            <a:r>
              <a:rPr lang="en-US" altLang="en-US" sz="2200" i="0" dirty="0" err="1" smtClean="0"/>
              <a:t>Comerció</a:t>
            </a:r>
            <a:r>
              <a:rPr lang="en-US" altLang="en-US" sz="2200" i="0" dirty="0" smtClean="0"/>
              <a:t> </a:t>
            </a:r>
            <a:r>
              <a:rPr lang="en-US" altLang="en-US" sz="2200" i="0" dirty="0" err="1" smtClean="0"/>
              <a:t>libre</a:t>
            </a:r>
            <a:r>
              <a:rPr lang="en-US" altLang="en-US" sz="2200" i="0" dirty="0" smtClean="0"/>
              <a:t> y </a:t>
            </a:r>
            <a:r>
              <a:rPr lang="en-US" altLang="en-US" sz="2200" i="0" dirty="0" err="1" smtClean="0"/>
              <a:t>justo</a:t>
            </a:r>
            <a:endParaRPr lang="en-US" altLang="en-US" sz="2200" i="0" dirty="0"/>
          </a:p>
          <a:p>
            <a:pPr>
              <a:buFontTx/>
              <a:buChar char="•"/>
            </a:pPr>
            <a:r>
              <a:rPr lang="en-US" altLang="en-US" sz="2200" i="0" dirty="0" err="1"/>
              <a:t>Exportar</a:t>
            </a:r>
            <a:r>
              <a:rPr lang="en-US" altLang="en-US" sz="2200" i="0" dirty="0"/>
              <a:t> </a:t>
            </a:r>
            <a:r>
              <a:rPr lang="en-US" altLang="en-US" sz="2200" i="0" dirty="0" err="1"/>
              <a:t>nuestros</a:t>
            </a:r>
            <a:r>
              <a:rPr lang="en-US" altLang="en-US" sz="2200" i="0" dirty="0"/>
              <a:t> </a:t>
            </a:r>
            <a:r>
              <a:rPr lang="en-US" altLang="en-US" sz="2200" b="1" i="0" dirty="0" err="1"/>
              <a:t>valores</a:t>
            </a:r>
            <a:r>
              <a:rPr lang="en-US" altLang="en-US" sz="2200" b="1" i="0" dirty="0"/>
              <a:t> </a:t>
            </a:r>
            <a:r>
              <a:rPr lang="en-US" altLang="en-US" sz="2200" b="1" i="0" dirty="0" err="1"/>
              <a:t>europeos</a:t>
            </a:r>
            <a:r>
              <a:rPr lang="en-US" altLang="en-US" sz="2200" b="1" i="0" dirty="0"/>
              <a:t> </a:t>
            </a:r>
            <a:r>
              <a:rPr lang="en-US" altLang="en-US" sz="2200" i="0" dirty="0" smtClean="0"/>
              <a:t>a </a:t>
            </a:r>
            <a:r>
              <a:rPr lang="en-US" altLang="en-US" sz="2200" i="0" dirty="0" err="1" smtClean="0"/>
              <a:t>todo</a:t>
            </a:r>
            <a:r>
              <a:rPr lang="en-US" altLang="en-US" sz="2200" i="0" dirty="0" smtClean="0"/>
              <a:t> </a:t>
            </a:r>
            <a:r>
              <a:rPr lang="en-US" altLang="en-US" sz="2200" i="0" dirty="0"/>
              <a:t>el </a:t>
            </a:r>
            <a:r>
              <a:rPr lang="en-US" altLang="en-US" sz="2200" i="0" dirty="0" err="1"/>
              <a:t>mundo</a:t>
            </a:r>
            <a:endParaRPr lang="en-US" altLang="en-US" sz="2200" i="0" dirty="0"/>
          </a:p>
          <a:p>
            <a:pPr>
              <a:buFontTx/>
              <a:buChar char="•"/>
            </a:pPr>
            <a:r>
              <a:rPr lang="en-US" altLang="en-US" sz="2200" i="0" dirty="0" err="1"/>
              <a:t>Mantener</a:t>
            </a:r>
            <a:r>
              <a:rPr lang="en-US" altLang="en-US" sz="2200" i="0" dirty="0"/>
              <a:t> a la UE </a:t>
            </a:r>
            <a:r>
              <a:rPr lang="en-US" altLang="en-US" sz="2200" i="0" dirty="0" err="1"/>
              <a:t>como</a:t>
            </a:r>
            <a:r>
              <a:rPr lang="en-US" altLang="en-US" sz="2200" i="0" dirty="0"/>
              <a:t> el </a:t>
            </a:r>
            <a:r>
              <a:rPr lang="en-US" altLang="en-US" sz="2200" b="1" i="0" dirty="0"/>
              <a:t>mayor </a:t>
            </a:r>
            <a:r>
              <a:rPr lang="en-US" altLang="en-US" sz="2200" b="1" i="0" dirty="0" err="1"/>
              <a:t>donante</a:t>
            </a:r>
            <a:r>
              <a:rPr lang="en-US" altLang="en-US" sz="2200" b="1" i="0" dirty="0"/>
              <a:t> de </a:t>
            </a:r>
            <a:r>
              <a:rPr lang="en-US" altLang="en-US" sz="2200" b="1" i="0" dirty="0" err="1"/>
              <a:t>ayuda</a:t>
            </a:r>
            <a:r>
              <a:rPr lang="en-US" altLang="en-US" sz="2200" b="1" i="0" dirty="0"/>
              <a:t> al </a:t>
            </a:r>
            <a:r>
              <a:rPr lang="en-US" altLang="en-US" sz="2200" b="1" i="0" dirty="0" err="1"/>
              <a:t>desarrollo</a:t>
            </a:r>
            <a:endParaRPr lang="en-US" altLang="en-US" sz="2200" b="1" i="0" dirty="0"/>
          </a:p>
          <a:p>
            <a:pPr>
              <a:buFontTx/>
              <a:buChar char="•"/>
            </a:pPr>
            <a:r>
              <a:rPr lang="en-US" altLang="en-US" sz="2200" i="0" dirty="0" err="1"/>
              <a:t>Estrategia</a:t>
            </a:r>
            <a:r>
              <a:rPr lang="en-US" altLang="en-US" sz="2200" i="0" dirty="0"/>
              <a:t> global para </a:t>
            </a:r>
            <a:r>
              <a:rPr lang="en-US" altLang="en-US" sz="2200" i="0" dirty="0" err="1" smtClean="0"/>
              <a:t>África</a:t>
            </a:r>
            <a:endParaRPr lang="en-US" altLang="en-US" sz="2200" i="0" dirty="0" smtClean="0"/>
          </a:p>
          <a:p>
            <a:pPr>
              <a:buFontTx/>
              <a:buChar char="•"/>
            </a:pPr>
            <a:r>
              <a:rPr lang="en-US" altLang="en-US" sz="2200" i="0" dirty="0" err="1" smtClean="0"/>
              <a:t>Perspectiva</a:t>
            </a:r>
            <a:r>
              <a:rPr lang="en-US" altLang="en-US" sz="2200" i="0" dirty="0" smtClean="0"/>
              <a:t> </a:t>
            </a:r>
            <a:r>
              <a:rPr lang="en-US" altLang="en-US" sz="2200" i="0" dirty="0" err="1" smtClean="0"/>
              <a:t>Europea</a:t>
            </a:r>
            <a:r>
              <a:rPr lang="en-US" altLang="en-US" sz="2200" i="0" dirty="0" smtClean="0"/>
              <a:t> de </a:t>
            </a:r>
            <a:r>
              <a:rPr lang="en-US" altLang="en-US" sz="2200" i="0" dirty="0" err="1" smtClean="0"/>
              <a:t>los</a:t>
            </a:r>
            <a:r>
              <a:rPr lang="en-US" altLang="en-US" sz="2200" i="0" dirty="0" smtClean="0"/>
              <a:t> </a:t>
            </a:r>
            <a:r>
              <a:rPr lang="en-US" altLang="en-US" sz="2200" i="0" dirty="0" err="1" smtClean="0"/>
              <a:t>Balcanes</a:t>
            </a:r>
            <a:r>
              <a:rPr lang="en-US" altLang="en-US" sz="2200" i="0" dirty="0" smtClean="0"/>
              <a:t> </a:t>
            </a:r>
            <a:r>
              <a:rPr lang="en-US" altLang="en-US" sz="2200" i="0" dirty="0" err="1" smtClean="0"/>
              <a:t>Occidentales</a:t>
            </a:r>
            <a:endParaRPr lang="en-US" altLang="en-US" sz="2200" i="0" dirty="0"/>
          </a:p>
          <a:p>
            <a:pPr>
              <a:buFontTx/>
              <a:buChar char="•"/>
            </a:pPr>
            <a:r>
              <a:rPr lang="en-US" altLang="en-US" sz="2200" i="0" dirty="0" smtClean="0"/>
              <a:t>(</a:t>
            </a:r>
            <a:r>
              <a:rPr lang="en-US" altLang="en-US" sz="2200" i="0" dirty="0" err="1" smtClean="0"/>
              <a:t>negociaciones</a:t>
            </a:r>
            <a:r>
              <a:rPr lang="en-US" altLang="en-US" sz="2200" i="0" dirty="0" smtClean="0"/>
              <a:t> para la </a:t>
            </a:r>
            <a:r>
              <a:rPr lang="en-US" altLang="en-US" sz="2200" i="0" dirty="0" err="1" smtClean="0"/>
              <a:t>adhesión</a:t>
            </a:r>
            <a:r>
              <a:rPr lang="en-US" altLang="en-US" sz="2200" i="0" dirty="0" smtClean="0"/>
              <a:t> de </a:t>
            </a:r>
            <a:r>
              <a:rPr lang="en-US" altLang="en-US" sz="2200" b="1" i="0" dirty="0"/>
              <a:t>Macedonia del Norte </a:t>
            </a:r>
            <a:r>
              <a:rPr lang="en-US" altLang="en-US" sz="2200" i="0" dirty="0"/>
              <a:t>y </a:t>
            </a:r>
            <a:r>
              <a:rPr lang="en-US" altLang="en-US" sz="2200" b="1" i="0" dirty="0"/>
              <a:t>Albania </a:t>
            </a:r>
            <a:r>
              <a:rPr lang="en-US" altLang="en-US" sz="2200" i="0" dirty="0" smtClean="0"/>
              <a:t>a la UE) </a:t>
            </a:r>
            <a:endParaRPr lang="en-US" altLang="en-US" sz="2200" i="0" dirty="0"/>
          </a:p>
          <a:p>
            <a:pPr>
              <a:buFontTx/>
              <a:buChar char="•"/>
            </a:pPr>
            <a:r>
              <a:rPr lang="en-US" altLang="en-US" sz="2200" i="0" dirty="0" err="1"/>
              <a:t>Asociación</a:t>
            </a:r>
            <a:r>
              <a:rPr lang="en-US" altLang="en-US" sz="2200" i="0" dirty="0"/>
              <a:t> </a:t>
            </a:r>
            <a:r>
              <a:rPr lang="en-US" altLang="en-US" sz="2200" b="1" i="0" dirty="0" err="1"/>
              <a:t>estratégica</a:t>
            </a:r>
            <a:r>
              <a:rPr lang="en-US" altLang="en-US" sz="2200" b="1" i="0" dirty="0"/>
              <a:t> con el </a:t>
            </a:r>
            <a:r>
              <a:rPr lang="en-US" altLang="en-US" sz="2200" b="1" i="0" dirty="0" err="1"/>
              <a:t>Reino</a:t>
            </a:r>
            <a:r>
              <a:rPr lang="en-US" altLang="en-US" sz="2200" b="1" i="0" dirty="0"/>
              <a:t> </a:t>
            </a:r>
            <a:r>
              <a:rPr lang="en-US" altLang="en-US" sz="2200" b="1" i="0" dirty="0" err="1"/>
              <a:t>Unido</a:t>
            </a:r>
            <a:r>
              <a:rPr lang="en-US" altLang="en-US" sz="2200" i="0" dirty="0"/>
              <a:t>, que </a:t>
            </a:r>
            <a:r>
              <a:rPr lang="en-US" altLang="en-US" sz="2200" i="0" dirty="0" err="1"/>
              <a:t>seguirá</a:t>
            </a:r>
            <a:r>
              <a:rPr lang="en-US" altLang="en-US" sz="2200" i="0" dirty="0"/>
              <a:t> </a:t>
            </a:r>
            <a:r>
              <a:rPr lang="en-US" altLang="en-US" sz="2200" i="0" dirty="0" err="1"/>
              <a:t>siendo</a:t>
            </a:r>
            <a:r>
              <a:rPr lang="en-US" altLang="en-US" sz="2200" i="0" dirty="0"/>
              <a:t> </a:t>
            </a:r>
            <a:r>
              <a:rPr lang="en-US" altLang="en-US" sz="2200" i="0" dirty="0" err="1"/>
              <a:t>nuestro</a:t>
            </a:r>
            <a:r>
              <a:rPr lang="en-US" altLang="en-US" sz="2200" i="0" dirty="0"/>
              <a:t> </a:t>
            </a:r>
            <a:r>
              <a:rPr lang="en-US" altLang="en-US" sz="2200" i="0" dirty="0" err="1"/>
              <a:t>aliado</a:t>
            </a:r>
            <a:r>
              <a:rPr lang="en-US" altLang="en-US" sz="2200" i="0" dirty="0"/>
              <a:t> y amigo. </a:t>
            </a:r>
          </a:p>
        </p:txBody>
      </p:sp>
    </p:spTree>
    <p:extLst>
      <p:ext uri="{BB962C8B-B14F-4D97-AF65-F5344CB8AC3E}">
        <p14:creationId xmlns:p14="http://schemas.microsoft.com/office/powerpoint/2010/main" val="2910817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64" y="332135"/>
            <a:ext cx="8229600" cy="936625"/>
          </a:xfrm>
        </p:spPr>
        <p:txBody>
          <a:bodyPr/>
          <a:lstStyle/>
          <a:p>
            <a:pPr algn="ctr"/>
            <a:r>
              <a:rPr lang="en-US" altLang="en-US" sz="2800" dirty="0" smtClean="0"/>
              <a:t>5. Una Europa </a:t>
            </a:r>
            <a:r>
              <a:rPr lang="en-US" altLang="en-US" sz="2800" dirty="0" err="1" smtClean="0"/>
              <a:t>más</a:t>
            </a:r>
            <a:r>
              <a:rPr lang="en-US" altLang="en-US" sz="2800" dirty="0" smtClean="0"/>
              <a:t> </a:t>
            </a:r>
            <a:r>
              <a:rPr lang="en-US" altLang="en-US" sz="2800" dirty="0" err="1"/>
              <a:t>fuerte</a:t>
            </a:r>
            <a:r>
              <a:rPr lang="en-US" altLang="en-US" sz="2800" dirty="0"/>
              <a:t> </a:t>
            </a:r>
            <a:r>
              <a:rPr lang="en-US" altLang="en-US" sz="2800" dirty="0" err="1"/>
              <a:t>en</a:t>
            </a:r>
            <a:r>
              <a:rPr lang="en-US" altLang="en-US" sz="2800" dirty="0"/>
              <a:t> el </a:t>
            </a:r>
            <a:r>
              <a:rPr lang="en-US" altLang="en-US" sz="2800" dirty="0" err="1"/>
              <a:t>mundo</a:t>
            </a:r>
            <a:endParaRPr lang="es-ES" sz="2800" dirty="0"/>
          </a:p>
        </p:txBody>
      </p:sp>
      <p:sp>
        <p:nvSpPr>
          <p:cNvPr id="3" name="Content Placeholder 2"/>
          <p:cNvSpPr>
            <a:spLocks noGrp="1"/>
          </p:cNvSpPr>
          <p:nvPr>
            <p:ph idx="1"/>
          </p:nvPr>
        </p:nvSpPr>
        <p:spPr>
          <a:xfrm>
            <a:off x="395536" y="1556792"/>
            <a:ext cx="8229600" cy="3633788"/>
          </a:xfrm>
        </p:spPr>
        <p:txBody>
          <a:bodyPr/>
          <a:lstStyle/>
          <a:p>
            <a:pPr marL="0" indent="0">
              <a:buNone/>
            </a:pPr>
            <a:r>
              <a:rPr lang="es-ES" b="1" i="0" dirty="0" smtClean="0"/>
              <a:t>DEFENSA DE EUROPA</a:t>
            </a:r>
          </a:p>
          <a:p>
            <a:r>
              <a:rPr lang="es-ES" i="0" dirty="0" smtClean="0"/>
              <a:t>Mantener </a:t>
            </a:r>
            <a:r>
              <a:rPr lang="es-ES" i="0" dirty="0"/>
              <a:t>a </a:t>
            </a:r>
            <a:r>
              <a:rPr lang="es-ES" b="1" i="0" dirty="0"/>
              <a:t>la OTAN</a:t>
            </a:r>
            <a:r>
              <a:rPr lang="es-ES" i="0" dirty="0"/>
              <a:t> como piedra angular de la defensa colectiva de Europa. </a:t>
            </a:r>
          </a:p>
          <a:p>
            <a:pPr marL="0" indent="0">
              <a:buNone/>
            </a:pPr>
            <a:endParaRPr lang="es-ES" i="0" dirty="0" smtClean="0"/>
          </a:p>
          <a:p>
            <a:r>
              <a:rPr lang="en-GB" i="0" dirty="0" err="1"/>
              <a:t>Reforzar</a:t>
            </a:r>
            <a:r>
              <a:rPr lang="en-GB" i="0" dirty="0"/>
              <a:t> el </a:t>
            </a:r>
            <a:r>
              <a:rPr lang="en-GB" b="1" i="0" dirty="0" err="1"/>
              <a:t>Fondo</a:t>
            </a:r>
            <a:r>
              <a:rPr lang="en-GB" b="1" i="0" dirty="0"/>
              <a:t> </a:t>
            </a:r>
            <a:r>
              <a:rPr lang="en-GB" b="1" i="0" dirty="0" err="1"/>
              <a:t>Europeo</a:t>
            </a:r>
            <a:r>
              <a:rPr lang="en-GB" b="1" i="0" dirty="0"/>
              <a:t> de </a:t>
            </a:r>
            <a:r>
              <a:rPr lang="en-GB" b="1" i="0" dirty="0" err="1"/>
              <a:t>Defensa</a:t>
            </a:r>
            <a:r>
              <a:rPr lang="en-GB" b="1" i="0" dirty="0"/>
              <a:t> </a:t>
            </a:r>
            <a:r>
              <a:rPr lang="en-GB" i="0" dirty="0"/>
              <a:t>para </a:t>
            </a:r>
            <a:r>
              <a:rPr lang="en-GB" i="0" dirty="0" err="1"/>
              <a:t>apoyar</a:t>
            </a:r>
            <a:r>
              <a:rPr lang="en-GB" i="0" dirty="0"/>
              <a:t> la </a:t>
            </a:r>
            <a:r>
              <a:rPr lang="en-GB" i="0" dirty="0" err="1"/>
              <a:t>investigación</a:t>
            </a:r>
            <a:r>
              <a:rPr lang="en-GB" i="0" dirty="0"/>
              <a:t> y el </a:t>
            </a:r>
            <a:r>
              <a:rPr lang="en-GB" i="0" dirty="0" err="1"/>
              <a:t>desarrollo</a:t>
            </a:r>
            <a:r>
              <a:rPr lang="en-GB" i="0" dirty="0"/>
              <a:t> de </a:t>
            </a:r>
            <a:r>
              <a:rPr lang="en-GB" i="0" dirty="0" err="1"/>
              <a:t>capacidades</a:t>
            </a:r>
            <a:endParaRPr lang="en-GB" i="0" dirty="0"/>
          </a:p>
          <a:p>
            <a:pPr marL="0" indent="0">
              <a:buNone/>
            </a:pPr>
            <a:endParaRPr lang="en-GB" i="0" dirty="0" smtClean="0"/>
          </a:p>
          <a:p>
            <a:r>
              <a:rPr lang="en-GB" i="0" dirty="0" err="1" smtClean="0"/>
              <a:t>Desarrollar</a:t>
            </a:r>
            <a:r>
              <a:rPr lang="en-GB" i="0" dirty="0" smtClean="0"/>
              <a:t> un </a:t>
            </a:r>
            <a:r>
              <a:rPr lang="en-GB" i="0" dirty="0" err="1"/>
              <a:t>enfoque</a:t>
            </a:r>
            <a:r>
              <a:rPr lang="en-GB" i="0" dirty="0"/>
              <a:t> </a:t>
            </a:r>
            <a:r>
              <a:rPr lang="en-GB" i="0" dirty="0" err="1"/>
              <a:t>integrado</a:t>
            </a:r>
            <a:r>
              <a:rPr lang="en-GB" i="0" dirty="0"/>
              <a:t> y global de </a:t>
            </a:r>
            <a:r>
              <a:rPr lang="en-GB" i="0" dirty="0" err="1"/>
              <a:t>nuestra</a:t>
            </a:r>
            <a:r>
              <a:rPr lang="en-GB" i="0" dirty="0"/>
              <a:t> </a:t>
            </a:r>
            <a:r>
              <a:rPr lang="en-GB" b="1" i="0" dirty="0" err="1"/>
              <a:t>seguridad</a:t>
            </a:r>
            <a:endParaRPr lang="es-ES" b="1" i="0" dirty="0"/>
          </a:p>
        </p:txBody>
      </p:sp>
      <p:pic>
        <p:nvPicPr>
          <p:cNvPr id="4" name="Picture 3"/>
          <p:cNvPicPr>
            <a:picLocks noChangeAspect="1"/>
          </p:cNvPicPr>
          <p:nvPr/>
        </p:nvPicPr>
        <p:blipFill>
          <a:blip r:embed="rId2"/>
          <a:stretch>
            <a:fillRect/>
          </a:stretch>
        </p:blipFill>
        <p:spPr>
          <a:xfrm>
            <a:off x="539552" y="5799470"/>
            <a:ext cx="1078600" cy="798444"/>
          </a:xfrm>
          <a:prstGeom prst="rect">
            <a:avLst/>
          </a:prstGeom>
        </p:spPr>
      </p:pic>
    </p:spTree>
    <p:extLst>
      <p:ext uri="{BB962C8B-B14F-4D97-AF65-F5344CB8AC3E}">
        <p14:creationId xmlns:p14="http://schemas.microsoft.com/office/powerpoint/2010/main" val="373667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570864" cy="936625"/>
          </a:xfrm>
        </p:spPr>
        <p:txBody>
          <a:bodyPr/>
          <a:lstStyle/>
          <a:p>
            <a:pPr algn="ctr"/>
            <a:r>
              <a:rPr lang="en-GB" sz="2800" dirty="0" smtClean="0"/>
              <a:t>6. Un </a:t>
            </a:r>
            <a:r>
              <a:rPr lang="en-GB" sz="2800" dirty="0" err="1"/>
              <a:t>nuevo</a:t>
            </a:r>
            <a:r>
              <a:rPr lang="en-GB" sz="2800" dirty="0"/>
              <a:t> </a:t>
            </a:r>
            <a:r>
              <a:rPr lang="en-GB" sz="2800" dirty="0" err="1"/>
              <a:t>impulso</a:t>
            </a:r>
            <a:r>
              <a:rPr lang="en-GB" sz="2800" dirty="0"/>
              <a:t> a la </a:t>
            </a:r>
            <a:r>
              <a:rPr lang="en-GB" sz="2800" dirty="0" err="1"/>
              <a:t>democracia</a:t>
            </a:r>
            <a:r>
              <a:rPr lang="en-GB" sz="2800" dirty="0"/>
              <a:t> </a:t>
            </a:r>
            <a:r>
              <a:rPr lang="en-GB" sz="2800" dirty="0" err="1"/>
              <a:t>europea</a:t>
            </a:r>
            <a:r>
              <a:rPr lang="en-GB" sz="2800" dirty="0"/>
              <a:t> </a:t>
            </a:r>
            <a:r>
              <a:rPr lang="es-ES" dirty="0"/>
              <a:t/>
            </a:r>
            <a:br>
              <a:rPr lang="es-ES" dirty="0"/>
            </a:br>
            <a:endParaRPr lang="es-ES" dirty="0"/>
          </a:p>
        </p:txBody>
      </p:sp>
      <p:sp>
        <p:nvSpPr>
          <p:cNvPr id="3" name="Content Placeholder 2"/>
          <p:cNvSpPr>
            <a:spLocks noGrp="1"/>
          </p:cNvSpPr>
          <p:nvPr>
            <p:ph idx="1"/>
          </p:nvPr>
        </p:nvSpPr>
        <p:spPr>
          <a:xfrm>
            <a:off x="465632" y="1556792"/>
            <a:ext cx="8229600" cy="3849812"/>
          </a:xfrm>
        </p:spPr>
        <p:txBody>
          <a:bodyPr/>
          <a:lstStyle/>
          <a:p>
            <a:r>
              <a:rPr lang="es-ES" sz="2200" i="0" dirty="0"/>
              <a:t>Proteger y </a:t>
            </a:r>
            <a:r>
              <a:rPr lang="es-ES" sz="2200" i="0" dirty="0" smtClean="0"/>
              <a:t>fortalecer nuestra </a:t>
            </a:r>
            <a:r>
              <a:rPr lang="es-ES" sz="2200" i="0" dirty="0"/>
              <a:t>democracia</a:t>
            </a:r>
            <a:r>
              <a:rPr lang="es-ES" sz="2200" i="0" dirty="0" smtClean="0"/>
              <a:t>:</a:t>
            </a:r>
          </a:p>
          <a:p>
            <a:endParaRPr lang="es-ES" sz="2200" i="0" dirty="0"/>
          </a:p>
          <a:p>
            <a:pPr lvl="1"/>
            <a:r>
              <a:rPr lang="es-ES" b="0" dirty="0" smtClean="0"/>
              <a:t>Fomentar la  participación de los </a:t>
            </a:r>
            <a:r>
              <a:rPr lang="es-ES" b="0" dirty="0"/>
              <a:t>ciudadanos </a:t>
            </a:r>
            <a:r>
              <a:rPr lang="es-ES" b="0" dirty="0" smtClean="0"/>
              <a:t>europeos </a:t>
            </a:r>
            <a:r>
              <a:rPr lang="es-ES" b="0" dirty="0" smtClean="0">
                <a:sym typeface="Wingdings" panose="05000000000000000000" pitchFamily="2" charset="2"/>
              </a:rPr>
              <a:t> </a:t>
            </a:r>
            <a:r>
              <a:rPr lang="es-ES" dirty="0" smtClean="0"/>
              <a:t>Conferencia sobre </a:t>
            </a:r>
            <a:r>
              <a:rPr lang="es-ES" dirty="0"/>
              <a:t>el futuro de Europa </a:t>
            </a:r>
            <a:r>
              <a:rPr lang="es-ES" b="0" dirty="0"/>
              <a:t>(</a:t>
            </a:r>
            <a:r>
              <a:rPr lang="es-ES" b="0" dirty="0" smtClean="0"/>
              <a:t>comienza </a:t>
            </a:r>
            <a:r>
              <a:rPr lang="es-ES" b="0" dirty="0"/>
              <a:t>en 2020 y </a:t>
            </a:r>
            <a:r>
              <a:rPr lang="es-ES" b="0" dirty="0" smtClean="0"/>
              <a:t>durará </a:t>
            </a:r>
            <a:r>
              <a:rPr lang="es-ES" b="0" dirty="0"/>
              <a:t>2 años)</a:t>
            </a:r>
          </a:p>
          <a:p>
            <a:pPr marL="457200" lvl="1" indent="0">
              <a:buNone/>
            </a:pPr>
            <a:endParaRPr lang="es-ES" b="0" dirty="0" smtClean="0"/>
          </a:p>
          <a:p>
            <a:r>
              <a:rPr lang="en-GB" sz="2200" i="0" dirty="0" err="1"/>
              <a:t>Reforzar</a:t>
            </a:r>
            <a:r>
              <a:rPr lang="en-GB" sz="2200" i="0" dirty="0"/>
              <a:t> la </a:t>
            </a:r>
            <a:r>
              <a:rPr lang="en-GB" sz="2200" b="1" i="0" dirty="0" err="1" smtClean="0"/>
              <a:t>relación</a:t>
            </a:r>
            <a:r>
              <a:rPr lang="en-GB" sz="2200" b="1" i="0" dirty="0" smtClean="0"/>
              <a:t> </a:t>
            </a:r>
            <a:r>
              <a:rPr lang="en-GB" sz="2200" i="0" dirty="0" smtClean="0"/>
              <a:t>entre </a:t>
            </a:r>
            <a:r>
              <a:rPr lang="en-GB" sz="2200" i="0" dirty="0"/>
              <a:t>la </a:t>
            </a:r>
            <a:r>
              <a:rPr lang="en-GB" sz="2200" i="0" dirty="0" err="1"/>
              <a:t>Comisión</a:t>
            </a:r>
            <a:r>
              <a:rPr lang="en-GB" sz="2200" i="0" dirty="0"/>
              <a:t> </a:t>
            </a:r>
            <a:r>
              <a:rPr lang="en-GB" sz="2200" i="0" dirty="0" err="1"/>
              <a:t>Europea</a:t>
            </a:r>
            <a:r>
              <a:rPr lang="en-GB" sz="2200" i="0" dirty="0"/>
              <a:t> y el </a:t>
            </a:r>
            <a:r>
              <a:rPr lang="en-GB" sz="2200" i="0" dirty="0" err="1"/>
              <a:t>Parlamento</a:t>
            </a:r>
            <a:r>
              <a:rPr lang="en-GB" sz="2200" i="0" dirty="0"/>
              <a:t> </a:t>
            </a:r>
            <a:r>
              <a:rPr lang="en-GB" sz="2200" i="0" dirty="0" err="1"/>
              <a:t>Europeo</a:t>
            </a:r>
            <a:endParaRPr lang="en-GB" sz="2200" i="0" dirty="0"/>
          </a:p>
          <a:p>
            <a:pPr marL="0" indent="0">
              <a:buNone/>
            </a:pPr>
            <a:endParaRPr lang="en-GB" sz="2200" i="0" dirty="0" smtClean="0"/>
          </a:p>
          <a:p>
            <a:r>
              <a:rPr lang="en-GB" sz="2200" i="0" dirty="0" err="1"/>
              <a:t>Mejorar</a:t>
            </a:r>
            <a:r>
              <a:rPr lang="en-GB" sz="2200" i="0" dirty="0"/>
              <a:t> </a:t>
            </a:r>
            <a:r>
              <a:rPr lang="en-GB" sz="2200" i="0" dirty="0" err="1" smtClean="0"/>
              <a:t>juntos</a:t>
            </a:r>
            <a:r>
              <a:rPr lang="en-GB" sz="2200" i="0" dirty="0" smtClean="0"/>
              <a:t> el </a:t>
            </a:r>
            <a:r>
              <a:rPr lang="en-GB" sz="2200" b="1" i="0" dirty="0" err="1"/>
              <a:t>sistema</a:t>
            </a:r>
            <a:r>
              <a:rPr lang="en-GB" sz="2200" b="1" i="0" dirty="0"/>
              <a:t> </a:t>
            </a:r>
            <a:r>
              <a:rPr lang="en-GB" sz="2200" b="1" i="0" dirty="0" smtClean="0"/>
              <a:t>de </a:t>
            </a:r>
            <a:r>
              <a:rPr lang="en-GB" sz="2200" b="1" i="0" dirty="0" err="1" smtClean="0"/>
              <a:t>cabezas</a:t>
            </a:r>
            <a:r>
              <a:rPr lang="en-GB" sz="2200" b="1" i="0" dirty="0" smtClean="0"/>
              <a:t> </a:t>
            </a:r>
            <a:r>
              <a:rPr lang="en-GB" sz="2200" b="1" i="0" dirty="0"/>
              <a:t>de </a:t>
            </a:r>
            <a:r>
              <a:rPr lang="en-GB" sz="2200" b="1" i="0" dirty="0" err="1" smtClean="0"/>
              <a:t>lista</a:t>
            </a:r>
            <a:r>
              <a:rPr lang="en-GB" sz="2200" b="1" i="0" dirty="0" smtClean="0"/>
              <a:t>  </a:t>
            </a:r>
            <a:r>
              <a:rPr lang="en-GB" sz="2200" i="0" dirty="0" smtClean="0"/>
              <a:t>(</a:t>
            </a:r>
            <a:r>
              <a:rPr lang="en-GB" sz="2200" dirty="0" err="1" smtClean="0"/>
              <a:t>Spitzenkandidaten</a:t>
            </a:r>
            <a:r>
              <a:rPr lang="en-GB" sz="2200" i="0" dirty="0" smtClean="0"/>
              <a:t>)</a:t>
            </a:r>
            <a:r>
              <a:rPr lang="en-GB" sz="2200" b="1" i="0" dirty="0" smtClean="0"/>
              <a:t> </a:t>
            </a:r>
            <a:r>
              <a:rPr lang="en-GB" sz="2200" i="0" dirty="0" smtClean="0"/>
              <a:t>para el </a:t>
            </a:r>
            <a:r>
              <a:rPr lang="en-GB" sz="2200" i="0" dirty="0" err="1"/>
              <a:t>verano</a:t>
            </a:r>
            <a:r>
              <a:rPr lang="en-GB" sz="2200" i="0" dirty="0"/>
              <a:t> de 2020. </a:t>
            </a:r>
            <a:endParaRPr lang="es-ES" sz="2200" b="0" i="0" dirty="0" smtClean="0"/>
          </a:p>
        </p:txBody>
      </p:sp>
    </p:spTree>
    <p:extLst>
      <p:ext uri="{BB962C8B-B14F-4D97-AF65-F5344CB8AC3E}">
        <p14:creationId xmlns:p14="http://schemas.microsoft.com/office/powerpoint/2010/main" val="1908536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936625"/>
          </a:xfrm>
        </p:spPr>
        <p:txBody>
          <a:bodyPr/>
          <a:lstStyle/>
          <a:p>
            <a:pPr algn="ctr"/>
            <a:r>
              <a:rPr lang="en-GB" sz="2800" dirty="0" smtClean="0"/>
              <a:t>6. Un </a:t>
            </a:r>
            <a:r>
              <a:rPr lang="en-GB" sz="2800" dirty="0" err="1"/>
              <a:t>nuevo</a:t>
            </a:r>
            <a:r>
              <a:rPr lang="en-GB" sz="2800" dirty="0"/>
              <a:t> </a:t>
            </a:r>
            <a:r>
              <a:rPr lang="en-GB" sz="2800" dirty="0" err="1"/>
              <a:t>impulso</a:t>
            </a:r>
            <a:r>
              <a:rPr lang="en-GB" sz="2800" dirty="0"/>
              <a:t> a la </a:t>
            </a:r>
            <a:r>
              <a:rPr lang="en-GB" sz="2800" dirty="0" err="1"/>
              <a:t>democracia</a:t>
            </a:r>
            <a:r>
              <a:rPr lang="en-GB" sz="2800" dirty="0"/>
              <a:t> </a:t>
            </a:r>
            <a:r>
              <a:rPr lang="en-GB" sz="2800" dirty="0" err="1"/>
              <a:t>europea</a:t>
            </a:r>
            <a:r>
              <a:rPr lang="en-GB" sz="2800" dirty="0"/>
              <a:t> </a:t>
            </a:r>
            <a:r>
              <a:rPr lang="es-ES" dirty="0"/>
              <a:t/>
            </a:r>
            <a:br>
              <a:rPr lang="es-ES" dirty="0"/>
            </a:br>
            <a:endParaRPr lang="es-ES" dirty="0"/>
          </a:p>
        </p:txBody>
      </p:sp>
      <p:sp>
        <p:nvSpPr>
          <p:cNvPr id="3" name="Content Placeholder 2"/>
          <p:cNvSpPr>
            <a:spLocks noGrp="1"/>
          </p:cNvSpPr>
          <p:nvPr>
            <p:ph idx="1"/>
          </p:nvPr>
        </p:nvSpPr>
        <p:spPr>
          <a:xfrm>
            <a:off x="395536" y="1917353"/>
            <a:ext cx="8229600" cy="3633788"/>
          </a:xfrm>
        </p:spPr>
        <p:txBody>
          <a:bodyPr/>
          <a:lstStyle/>
          <a:p>
            <a:r>
              <a:rPr lang="en-GB" sz="2200" dirty="0" err="1"/>
              <a:t>Creación</a:t>
            </a:r>
            <a:r>
              <a:rPr lang="en-GB" sz="2200" dirty="0"/>
              <a:t> de un </a:t>
            </a:r>
            <a:r>
              <a:rPr lang="en-GB" sz="2200" b="1" dirty="0" err="1"/>
              <a:t>organismo</a:t>
            </a:r>
            <a:r>
              <a:rPr lang="en-GB" sz="2200" b="1" dirty="0"/>
              <a:t> </a:t>
            </a:r>
            <a:r>
              <a:rPr lang="en-GB" sz="2200" b="1" dirty="0" err="1"/>
              <a:t>ético</a:t>
            </a:r>
            <a:r>
              <a:rPr lang="en-GB" sz="2200" b="1" dirty="0"/>
              <a:t> </a:t>
            </a:r>
            <a:r>
              <a:rPr lang="en-GB" sz="2200" dirty="0" err="1"/>
              <a:t>independiente</a:t>
            </a:r>
            <a:r>
              <a:rPr lang="en-GB" sz="2200" dirty="0"/>
              <a:t> </a:t>
            </a:r>
            <a:r>
              <a:rPr lang="en-GB" sz="2200" dirty="0" smtClean="0"/>
              <a:t>y </a:t>
            </a:r>
            <a:r>
              <a:rPr lang="en-GB" sz="2200" dirty="0" err="1" smtClean="0"/>
              <a:t>común</a:t>
            </a:r>
            <a:r>
              <a:rPr lang="en-GB" sz="2200" dirty="0" smtClean="0"/>
              <a:t> para </a:t>
            </a:r>
            <a:r>
              <a:rPr lang="en-GB" sz="2200" dirty="0" err="1" smtClean="0"/>
              <a:t>todas</a:t>
            </a:r>
            <a:r>
              <a:rPr lang="en-GB" sz="2200" dirty="0" smtClean="0"/>
              <a:t> </a:t>
            </a:r>
            <a:r>
              <a:rPr lang="en-GB" sz="2200" dirty="0"/>
              <a:t>las </a:t>
            </a:r>
            <a:r>
              <a:rPr lang="en-GB" sz="2200" dirty="0" err="1"/>
              <a:t>instituciones</a:t>
            </a:r>
            <a:r>
              <a:rPr lang="en-GB" sz="2200" dirty="0"/>
              <a:t> de la UE</a:t>
            </a:r>
          </a:p>
          <a:p>
            <a:endParaRPr lang="es-ES" sz="2200" dirty="0"/>
          </a:p>
          <a:p>
            <a:r>
              <a:rPr lang="es-ES" sz="2200" dirty="0"/>
              <a:t>Plan </a:t>
            </a:r>
            <a:r>
              <a:rPr lang="en-GB" sz="2200" b="1" dirty="0"/>
              <a:t> de </a:t>
            </a:r>
            <a:r>
              <a:rPr lang="en-GB" sz="2200" b="1" dirty="0" err="1"/>
              <a:t>Acción</a:t>
            </a:r>
            <a:r>
              <a:rPr lang="en-GB" sz="2200" b="1" dirty="0"/>
              <a:t> para la </a:t>
            </a:r>
            <a:r>
              <a:rPr lang="en-GB" sz="2200" b="1" dirty="0" err="1" smtClean="0"/>
              <a:t>Democracia</a:t>
            </a:r>
            <a:r>
              <a:rPr lang="en-GB" sz="2200" b="1" dirty="0" smtClean="0"/>
              <a:t> </a:t>
            </a:r>
            <a:r>
              <a:rPr lang="en-GB" sz="2200" b="1" dirty="0" err="1" smtClean="0"/>
              <a:t>Europea</a:t>
            </a:r>
            <a:r>
              <a:rPr lang="en-GB" sz="2200" dirty="0" smtClean="0"/>
              <a:t>:</a:t>
            </a:r>
            <a:endParaRPr lang="en-GB" sz="2200" dirty="0"/>
          </a:p>
        </p:txBody>
      </p:sp>
      <p:graphicFrame>
        <p:nvGraphicFramePr>
          <p:cNvPr id="4" name="Diagram 3"/>
          <p:cNvGraphicFramePr/>
          <p:nvPr>
            <p:extLst>
              <p:ext uri="{D42A27DB-BD31-4B8C-83A1-F6EECF244321}">
                <p14:modId xmlns:p14="http://schemas.microsoft.com/office/powerpoint/2010/main" val="3384898244"/>
              </p:ext>
            </p:extLst>
          </p:nvPr>
        </p:nvGraphicFramePr>
        <p:xfrm>
          <a:off x="748283" y="3707425"/>
          <a:ext cx="7669660" cy="2601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8782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¡Muchas gracias!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741548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851920" y="2636912"/>
            <a:ext cx="5112568" cy="1176797"/>
          </a:xfrm>
          <a:prstGeom prst="rect">
            <a:avLst/>
          </a:prstGeom>
          <a:noFill/>
          <a:ln w="9525">
            <a:noFill/>
            <a:miter lim="800000"/>
            <a:headEnd/>
            <a:tailEnd/>
          </a:ln>
        </p:spPr>
        <p:txBody>
          <a:bodyPr rot="0" vert="horz" wrap="square" lIns="91440" tIns="45720" rIns="91440" bIns="45720" anchor="t" anchorCtr="0">
            <a:spAutoFit/>
          </a:bodyPr>
          <a:lstStyle/>
          <a:p>
            <a:pPr lvl="0">
              <a:lnSpc>
                <a:spcPct val="115000"/>
              </a:lnSpc>
              <a:spcAft>
                <a:spcPts val="0"/>
              </a:spcAft>
              <a:defRPr/>
            </a:pPr>
            <a:r>
              <a:rPr lang="en-GB" sz="3200" b="1" dirty="0" err="1" smtClean="0">
                <a:solidFill>
                  <a:srgbClr val="FFFFFF"/>
                </a:solidFill>
                <a:latin typeface="Arial" panose="020B0604020202020204" pitchFamily="34" charset="0"/>
                <a:ea typeface="Calibri" panose="020F0502020204030204" pitchFamily="34" charset="0"/>
                <a:cs typeface="Arial" panose="020B0604020202020204" pitchFamily="34" charset="0"/>
              </a:rPr>
              <a:t>Elecciones</a:t>
            </a:r>
            <a:r>
              <a:rPr lang="en-GB" sz="3200" b="1" dirty="0" smtClean="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GB" sz="3200" b="1" dirty="0" err="1" smtClean="0">
                <a:solidFill>
                  <a:srgbClr val="FFFFFF"/>
                </a:solidFill>
                <a:latin typeface="Arial" panose="020B0604020202020204" pitchFamily="34" charset="0"/>
                <a:ea typeface="Calibri" panose="020F0502020204030204" pitchFamily="34" charset="0"/>
                <a:cs typeface="Arial" panose="020B0604020202020204" pitchFamily="34" charset="0"/>
              </a:rPr>
              <a:t>Europeas</a:t>
            </a:r>
            <a:r>
              <a:rPr lang="en-GB" sz="3200" b="1" dirty="0" smtClean="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GB" sz="3200" b="1" dirty="0">
                <a:solidFill>
                  <a:srgbClr val="FFFFFF"/>
                </a:solidFill>
                <a:latin typeface="Arial" panose="020B0604020202020204" pitchFamily="34" charset="0"/>
                <a:ea typeface="Calibri" panose="020F0502020204030204" pitchFamily="34" charset="0"/>
                <a:cs typeface="Arial" panose="020B0604020202020204" pitchFamily="34" charset="0"/>
              </a:rPr>
              <a:t>2019</a:t>
            </a:r>
            <a:endParaRPr kumimoji="0" lang="en-GB" sz="1200" b="1" i="0" u="none" strike="noStrike" kern="1200" cap="none" spc="0" normalizeH="0" baseline="0" noProof="0" dirty="0">
              <a:ln>
                <a:noFill/>
              </a:ln>
              <a:solidFill>
                <a:srgbClr val="FFD624"/>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TextBox 3"/>
          <p:cNvSpPr txBox="1"/>
          <p:nvPr/>
        </p:nvSpPr>
        <p:spPr>
          <a:xfrm>
            <a:off x="4929128" y="6273316"/>
            <a:ext cx="4214872"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EC Square Sans Pro" panose="020B0506040000020004" pitchFamily="34" charset="0"/>
                <a:ea typeface="+mn-ea"/>
                <a:cs typeface="+mn-cs"/>
              </a:rPr>
              <a:t>Secretariat-General and Directorate-General for Communication</a:t>
            </a:r>
            <a:endParaRPr kumimoji="0" lang="fr-BE" sz="1200" b="0" i="0" u="none" strike="noStrike" kern="1200" cap="none" spc="0" normalizeH="0" baseline="0" noProof="0" dirty="0" err="1" smtClean="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338469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536" y="260648"/>
            <a:ext cx="7321996" cy="936625"/>
          </a:xfrm>
        </p:spPr>
        <p:txBody>
          <a:bodyPr/>
          <a:lstStyle/>
          <a:p>
            <a:r>
              <a:rPr lang="en-IE" dirty="0" err="1" smtClean="0">
                <a:latin typeface="Arial" panose="020B0604020202020204" pitchFamily="34" charset="0"/>
                <a:cs typeface="Arial" panose="020B0604020202020204" pitchFamily="34" charset="0"/>
              </a:rPr>
              <a:t>Cifras</a:t>
            </a:r>
            <a:r>
              <a:rPr lang="en-IE" dirty="0" smtClean="0">
                <a:latin typeface="Arial" panose="020B0604020202020204" pitchFamily="34" charset="0"/>
                <a:cs typeface="Arial" panose="020B0604020202020204" pitchFamily="34" charset="0"/>
              </a:rPr>
              <a:t> </a:t>
            </a:r>
            <a:r>
              <a:rPr lang="en-IE" dirty="0" err="1" smtClean="0">
                <a:latin typeface="Arial" panose="020B0604020202020204" pitchFamily="34" charset="0"/>
                <a:cs typeface="Arial" panose="020B0604020202020204" pitchFamily="34" charset="0"/>
              </a:rPr>
              <a:t>globales</a:t>
            </a:r>
            <a:r>
              <a:rPr lang="en-IE" dirty="0" smtClean="0">
                <a:latin typeface="Arial" panose="020B0604020202020204" pitchFamily="34" charset="0"/>
                <a:cs typeface="Arial" panose="020B0604020202020204" pitchFamily="34" charset="0"/>
              </a:rPr>
              <a:t> de </a:t>
            </a:r>
            <a:r>
              <a:rPr lang="en-IE" dirty="0" err="1" smtClean="0">
                <a:latin typeface="Arial" panose="020B0604020202020204" pitchFamily="34" charset="0"/>
                <a:cs typeface="Arial" panose="020B0604020202020204" pitchFamily="34" charset="0"/>
              </a:rPr>
              <a:t>participación</a:t>
            </a:r>
            <a:endParaRPr lang="en-IE"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0478" y="1556792"/>
            <a:ext cx="8783786" cy="4320480"/>
          </a:xfrm>
          <a:prstGeom prst="rect">
            <a:avLst/>
          </a:prstGeom>
        </p:spPr>
      </p:pic>
      <p:sp>
        <p:nvSpPr>
          <p:cNvPr id="3" name="TextBox 2"/>
          <p:cNvSpPr txBox="1"/>
          <p:nvPr/>
        </p:nvSpPr>
        <p:spPr>
          <a:xfrm>
            <a:off x="359532" y="6561348"/>
            <a:ext cx="1818126"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000" b="0" i="0" u="none" strike="noStrike" kern="1200" cap="none" spc="0" normalizeH="0" baseline="0" noProof="0" dirty="0" err="1" smtClean="0">
                <a:ln>
                  <a:noFill/>
                </a:ln>
                <a:solidFill>
                  <a:srgbClr val="0F5494"/>
                </a:solidFill>
                <a:effectLst/>
                <a:uLnTx/>
                <a:uFillTx/>
                <a:latin typeface="EC Square Sans Pro" panose="020B0506040000020004" pitchFamily="34" charset="0"/>
                <a:ea typeface="+mn-ea"/>
                <a:cs typeface="+mn-cs"/>
              </a:rPr>
              <a:t>Updated</a:t>
            </a:r>
            <a:r>
              <a:rPr kumimoji="0" lang="fr-BE" sz="1000" b="0" i="0" u="none" strike="noStrike" kern="1200" cap="none" spc="0" normalizeH="0" baseline="0" noProof="0" dirty="0" smtClean="0">
                <a:ln>
                  <a:noFill/>
                </a:ln>
                <a:solidFill>
                  <a:srgbClr val="0F5494"/>
                </a:solidFill>
                <a:effectLst/>
                <a:uLnTx/>
                <a:uFillTx/>
                <a:latin typeface="EC Square Sans Pro" panose="020B0506040000020004" pitchFamily="34" charset="0"/>
                <a:ea typeface="+mn-ea"/>
                <a:cs typeface="+mn-cs"/>
              </a:rPr>
              <a:t> 4 </a:t>
            </a:r>
            <a:r>
              <a:rPr kumimoji="0" lang="fr-BE" sz="1000" b="0" i="0" u="none" strike="noStrike" kern="1200" cap="none" spc="0" normalizeH="0" baseline="0" noProof="0" dirty="0" err="1" smtClean="0">
                <a:ln>
                  <a:noFill/>
                </a:ln>
                <a:solidFill>
                  <a:srgbClr val="0F5494"/>
                </a:solidFill>
                <a:effectLst/>
                <a:uLnTx/>
                <a:uFillTx/>
                <a:latin typeface="EC Square Sans Pro" panose="020B0506040000020004" pitchFamily="34" charset="0"/>
                <a:ea typeface="+mn-ea"/>
                <a:cs typeface="+mn-cs"/>
              </a:rPr>
              <a:t>June</a:t>
            </a:r>
            <a:r>
              <a:rPr kumimoji="0" lang="fr-BE" sz="1000" b="0" i="0" u="none" strike="noStrike" kern="1200" cap="none" spc="0" normalizeH="0" baseline="0" noProof="0" dirty="0" smtClean="0">
                <a:ln>
                  <a:noFill/>
                </a:ln>
                <a:solidFill>
                  <a:srgbClr val="0F5494"/>
                </a:solidFill>
                <a:effectLst/>
                <a:uLnTx/>
                <a:uFillTx/>
                <a:latin typeface="EC Square Sans Pro" panose="020B0506040000020004" pitchFamily="34" charset="0"/>
                <a:ea typeface="+mn-ea"/>
                <a:cs typeface="+mn-cs"/>
              </a:rPr>
              <a:t> 2019 </a:t>
            </a:r>
            <a:r>
              <a:rPr kumimoji="0" lang="fr-BE" sz="1000" b="0" i="0" u="none" strike="noStrike" kern="1200" cap="none" spc="0" normalizeH="0" baseline="0" noProof="0" smtClean="0">
                <a:ln>
                  <a:noFill/>
                </a:ln>
                <a:solidFill>
                  <a:srgbClr val="0F5494"/>
                </a:solidFill>
                <a:effectLst/>
                <a:uLnTx/>
                <a:uFillTx/>
                <a:latin typeface="EC Square Sans Pro" panose="020B0506040000020004" pitchFamily="34" charset="0"/>
                <a:ea typeface="+mn-ea"/>
                <a:cs typeface="+mn-cs"/>
              </a:rPr>
              <a:t>at 09:30</a:t>
            </a:r>
            <a:endParaRPr kumimoji="0" lang="fr-BE" sz="1000" b="0" i="0" u="none" strike="noStrike" kern="1200" cap="none" spc="0" normalizeH="0" baseline="0" noProof="0" dirty="0" smtClean="0">
              <a:ln>
                <a:noFill/>
              </a:ln>
              <a:solidFill>
                <a:srgbClr val="0F5494"/>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2556604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latin typeface="Arial" panose="020B0604020202020204" pitchFamily="34" charset="0"/>
                <a:cs typeface="Arial" panose="020B0604020202020204" pitchFamily="34" charset="0"/>
              </a:rPr>
              <a:t>Participación</a:t>
            </a:r>
            <a:r>
              <a:rPr lang="en-IE" dirty="0" smtClean="0">
                <a:latin typeface="Arial" panose="020B0604020202020204" pitchFamily="34" charset="0"/>
                <a:cs typeface="Arial" panose="020B0604020202020204" pitchFamily="34" charset="0"/>
              </a:rPr>
              <a:t> </a:t>
            </a:r>
            <a:r>
              <a:rPr lang="en-IE" dirty="0" err="1" smtClean="0">
                <a:latin typeface="Arial" panose="020B0604020202020204" pitchFamily="34" charset="0"/>
                <a:cs typeface="Arial" panose="020B0604020202020204" pitchFamily="34" charset="0"/>
              </a:rPr>
              <a:t>por</a:t>
            </a:r>
            <a:r>
              <a:rPr lang="en-IE" dirty="0" smtClean="0">
                <a:latin typeface="Arial" panose="020B0604020202020204" pitchFamily="34" charset="0"/>
                <a:cs typeface="Arial" panose="020B0604020202020204" pitchFamily="34" charset="0"/>
              </a:rPr>
              <a:t> Estado </a:t>
            </a:r>
            <a:r>
              <a:rPr lang="en-IE" dirty="0" err="1" smtClean="0">
                <a:latin typeface="Arial" panose="020B0604020202020204" pitchFamily="34" charset="0"/>
                <a:cs typeface="Arial" panose="020B0604020202020204" pitchFamily="34" charset="0"/>
              </a:rPr>
              <a:t>miembro</a:t>
            </a:r>
            <a:endParaRPr lang="en-IE" dirty="0">
              <a:latin typeface="Arial" panose="020B0604020202020204" pitchFamily="34" charset="0"/>
              <a:cs typeface="Arial" panose="020B0604020202020204" pitchFamily="34" charset="0"/>
            </a:endParaRPr>
          </a:p>
        </p:txBody>
      </p:sp>
      <p:sp>
        <p:nvSpPr>
          <p:cNvPr id="8" name="TextBox 7"/>
          <p:cNvSpPr txBox="1"/>
          <p:nvPr/>
        </p:nvSpPr>
        <p:spPr>
          <a:xfrm>
            <a:off x="347591" y="3969060"/>
            <a:ext cx="553998" cy="2052228"/>
          </a:xfrm>
          <a:prstGeom prst="rect">
            <a:avLst/>
          </a:prstGeom>
          <a:noFill/>
        </p:spPr>
        <p:txBody>
          <a:bodyPr vert="vert270"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200" b="0" i="0" u="none" strike="noStrike" kern="1200" cap="none" spc="0" normalizeH="0" baseline="0" noProof="0" dirty="0" err="1" smtClean="0">
                <a:ln>
                  <a:noFill/>
                </a:ln>
                <a:solidFill>
                  <a:srgbClr val="0F5494"/>
                </a:solidFill>
                <a:effectLst/>
                <a:uLnTx/>
                <a:uFillTx/>
                <a:latin typeface="EC Square Sans Pro" panose="020B0506040000020004" pitchFamily="34" charset="0"/>
                <a:ea typeface="+mn-ea"/>
                <a:cs typeface="+mn-cs"/>
              </a:rPr>
              <a:t>Comparación</a:t>
            </a:r>
            <a:r>
              <a:rPr kumimoji="0" lang="fr-BE" sz="1200" b="0" i="0" u="none" strike="noStrike" kern="1200" cap="none" spc="0" normalizeH="0" baseline="0" noProof="0" dirty="0" smtClean="0">
                <a:ln>
                  <a:noFill/>
                </a:ln>
                <a:solidFill>
                  <a:srgbClr val="0F5494"/>
                </a:solidFill>
                <a:effectLst/>
                <a:uLnTx/>
                <a:uFillTx/>
                <a:latin typeface="EC Square Sans Pro" panose="020B0506040000020004" pitchFamily="34" charset="0"/>
                <a:ea typeface="+mn-ea"/>
                <a:cs typeface="+mn-cs"/>
              </a:rPr>
              <a:t> con 2014,</a:t>
            </a:r>
            <a:r>
              <a:rPr kumimoji="0" lang="fr-BE" sz="1200" b="0" i="0" u="none" strike="noStrike" kern="1200" cap="none" spc="0" normalizeH="0" noProof="0" dirty="0" smtClean="0">
                <a:ln>
                  <a:noFill/>
                </a:ln>
                <a:solidFill>
                  <a:srgbClr val="0F5494"/>
                </a:solidFill>
                <a:effectLst/>
                <a:uLnTx/>
                <a:uFillTx/>
                <a:latin typeface="EC Square Sans Pro" panose="020B0506040000020004" pitchFamily="34" charset="0"/>
                <a:ea typeface="+mn-ea"/>
                <a:cs typeface="+mn-cs"/>
              </a:rPr>
              <a:t> en </a:t>
            </a:r>
            <a:r>
              <a:rPr kumimoji="0" lang="fr-BE" sz="1200" b="0" i="0" u="none" strike="noStrike" kern="1200" cap="none" spc="0" normalizeH="0" noProof="0" dirty="0" err="1" smtClean="0">
                <a:ln>
                  <a:noFill/>
                </a:ln>
                <a:solidFill>
                  <a:srgbClr val="0F5494"/>
                </a:solidFill>
                <a:effectLst/>
                <a:uLnTx/>
                <a:uFillTx/>
                <a:latin typeface="EC Square Sans Pro" panose="020B0506040000020004" pitchFamily="34" charset="0"/>
                <a:ea typeface="+mn-ea"/>
                <a:cs typeface="+mn-cs"/>
              </a:rPr>
              <a:t>puntos</a:t>
            </a:r>
            <a:r>
              <a:rPr kumimoji="0" lang="fr-BE" sz="1200" b="0" i="0" u="none" strike="noStrike" kern="1200" cap="none" spc="0" normalizeH="0" noProof="0" dirty="0" smtClean="0">
                <a:ln>
                  <a:noFill/>
                </a:ln>
                <a:solidFill>
                  <a:srgbClr val="0F5494"/>
                </a:solidFill>
                <a:effectLst/>
                <a:uLnTx/>
                <a:uFillTx/>
                <a:latin typeface="EC Square Sans Pro" panose="020B0506040000020004" pitchFamily="34" charset="0"/>
                <a:ea typeface="+mn-ea"/>
                <a:cs typeface="+mn-cs"/>
              </a:rPr>
              <a:t> </a:t>
            </a:r>
            <a:r>
              <a:rPr kumimoji="0" lang="fr-BE" sz="1200" b="0" i="0" u="none" strike="noStrike" kern="1200" cap="none" spc="0" normalizeH="0" noProof="0" dirty="0" err="1" smtClean="0">
                <a:ln>
                  <a:noFill/>
                </a:ln>
                <a:solidFill>
                  <a:srgbClr val="0F5494"/>
                </a:solidFill>
                <a:effectLst/>
                <a:uLnTx/>
                <a:uFillTx/>
                <a:latin typeface="EC Square Sans Pro" panose="020B0506040000020004" pitchFamily="34" charset="0"/>
                <a:ea typeface="+mn-ea"/>
                <a:cs typeface="+mn-cs"/>
              </a:rPr>
              <a:t>porcentuales</a:t>
            </a:r>
            <a:endParaRPr kumimoji="0" lang="fr-BE" sz="1200" b="0" i="0" u="none" strike="noStrike" kern="1200" cap="none" spc="0" normalizeH="0" baseline="0" noProof="0" dirty="0" smtClean="0">
              <a:ln>
                <a:noFill/>
              </a:ln>
              <a:solidFill>
                <a:srgbClr val="0F5494"/>
              </a:solidFill>
              <a:effectLst/>
              <a:uLnTx/>
              <a:uFillTx/>
              <a:latin typeface="EC Square Sans Pro" panose="020B0506040000020004" pitchFamily="34" charset="0"/>
              <a:ea typeface="+mn-ea"/>
              <a:cs typeface="+mn-cs"/>
            </a:endParaRPr>
          </a:p>
        </p:txBody>
      </p:sp>
      <p:sp>
        <p:nvSpPr>
          <p:cNvPr id="9" name="TextBox 8"/>
          <p:cNvSpPr txBox="1"/>
          <p:nvPr/>
        </p:nvSpPr>
        <p:spPr>
          <a:xfrm>
            <a:off x="424535" y="1772816"/>
            <a:ext cx="400110" cy="1487782"/>
          </a:xfrm>
          <a:prstGeom prst="rect">
            <a:avLst/>
          </a:prstGeom>
          <a:noFill/>
        </p:spPr>
        <p:txBody>
          <a:bodyPr vert="vert270"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400" b="0" i="0" u="none" strike="noStrike" kern="1200" cap="none" spc="0" normalizeH="0" baseline="0" noProof="0" dirty="0" err="1" smtClean="0">
                <a:ln>
                  <a:noFill/>
                </a:ln>
                <a:solidFill>
                  <a:srgbClr val="0F5494"/>
                </a:solidFill>
                <a:effectLst/>
                <a:uLnTx/>
                <a:uFillTx/>
                <a:latin typeface="EC Square Sans Pro" panose="020B0506040000020004" pitchFamily="34" charset="0"/>
                <a:ea typeface="+mn-ea"/>
                <a:cs typeface="+mn-cs"/>
              </a:rPr>
              <a:t>Participación</a:t>
            </a:r>
            <a:r>
              <a:rPr kumimoji="0" lang="fr-BE" sz="1400" b="0" i="0" u="none" strike="noStrike" kern="1200" cap="none" spc="0" normalizeH="0" baseline="0" noProof="0" dirty="0" smtClean="0">
                <a:ln>
                  <a:noFill/>
                </a:ln>
                <a:solidFill>
                  <a:srgbClr val="0F5494"/>
                </a:solidFill>
                <a:effectLst/>
                <a:uLnTx/>
                <a:uFillTx/>
                <a:latin typeface="EC Square Sans Pro" panose="020B0506040000020004" pitchFamily="34" charset="0"/>
                <a:ea typeface="+mn-ea"/>
                <a:cs typeface="+mn-cs"/>
              </a:rPr>
              <a:t> en %</a:t>
            </a:r>
          </a:p>
        </p:txBody>
      </p:sp>
      <p:pic>
        <p:nvPicPr>
          <p:cNvPr id="10" name="Picture 9"/>
          <p:cNvPicPr>
            <a:picLocks noChangeAspect="1"/>
          </p:cNvPicPr>
          <p:nvPr/>
        </p:nvPicPr>
        <p:blipFill>
          <a:blip r:embed="rId2"/>
          <a:stretch>
            <a:fillRect/>
          </a:stretch>
        </p:blipFill>
        <p:spPr>
          <a:xfrm>
            <a:off x="971600" y="1364247"/>
            <a:ext cx="7548538" cy="2156725"/>
          </a:xfrm>
          <a:prstGeom prst="rect">
            <a:avLst/>
          </a:prstGeom>
        </p:spPr>
      </p:pic>
      <p:pic>
        <p:nvPicPr>
          <p:cNvPr id="11" name="Picture 10"/>
          <p:cNvPicPr>
            <a:picLocks noChangeAspect="1"/>
          </p:cNvPicPr>
          <p:nvPr/>
        </p:nvPicPr>
        <p:blipFill>
          <a:blip r:embed="rId3"/>
          <a:stretch>
            <a:fillRect/>
          </a:stretch>
        </p:blipFill>
        <p:spPr>
          <a:xfrm>
            <a:off x="1043608" y="3520972"/>
            <a:ext cx="7548538" cy="2506205"/>
          </a:xfrm>
          <a:prstGeom prst="rect">
            <a:avLst/>
          </a:prstGeom>
        </p:spPr>
      </p:pic>
      <p:sp>
        <p:nvSpPr>
          <p:cNvPr id="3" name="Oval 2"/>
          <p:cNvSpPr/>
          <p:nvPr/>
        </p:nvSpPr>
        <p:spPr>
          <a:xfrm>
            <a:off x="2555776" y="1628800"/>
            <a:ext cx="216024" cy="1892172"/>
          </a:xfrm>
          <a:prstGeom prst="ellipse">
            <a:avLst/>
          </a:prstGeom>
          <a:no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s-ES" sz="1800" b="0"/>
          </a:p>
        </p:txBody>
      </p:sp>
      <p:sp>
        <p:nvSpPr>
          <p:cNvPr id="12" name="Oval 11"/>
          <p:cNvSpPr/>
          <p:nvPr/>
        </p:nvSpPr>
        <p:spPr>
          <a:xfrm>
            <a:off x="1979712" y="3538666"/>
            <a:ext cx="216024" cy="2554630"/>
          </a:xfrm>
          <a:prstGeom prst="ellipse">
            <a:avLst/>
          </a:prstGeom>
          <a:noFill/>
          <a:ln>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s-ES" sz="1800" b="0"/>
          </a:p>
        </p:txBody>
      </p:sp>
    </p:spTree>
    <p:extLst>
      <p:ext uri="{BB962C8B-B14F-4D97-AF65-F5344CB8AC3E}">
        <p14:creationId xmlns:p14="http://schemas.microsoft.com/office/powerpoint/2010/main" val="1557534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140200" y="1700213"/>
            <a:ext cx="4535488" cy="2016125"/>
          </a:xfrm>
        </p:spPr>
        <p:txBody>
          <a:bodyPr/>
          <a:lstStyle/>
          <a:p>
            <a:r>
              <a:rPr lang="en-US" altLang="en-US" dirty="0" smtClean="0"/>
              <a:t>5</a:t>
            </a:r>
          </a:p>
        </p:txBody>
      </p:sp>
      <p:sp>
        <p:nvSpPr>
          <p:cNvPr id="13315" name="Content Placeholder 2"/>
          <p:cNvSpPr>
            <a:spLocks noGrp="1"/>
          </p:cNvSpPr>
          <p:nvPr>
            <p:ph idx="1"/>
          </p:nvPr>
        </p:nvSpPr>
        <p:spPr>
          <a:xfrm>
            <a:off x="468313" y="3933825"/>
            <a:ext cx="3743325" cy="1871663"/>
          </a:xfrm>
        </p:spPr>
        <p:txBody>
          <a:bodyPr/>
          <a:lstStyle/>
          <a:p>
            <a:endParaRPr lang="en-US" altLang="en-US" smtClean="0"/>
          </a:p>
        </p:txBody>
      </p:sp>
      <p:pic>
        <p:nvPicPr>
          <p:cNvPr id="4" name="Picture 3"/>
          <p:cNvPicPr>
            <a:picLocks noChangeAspect="1"/>
          </p:cNvPicPr>
          <p:nvPr/>
        </p:nvPicPr>
        <p:blipFill>
          <a:blip r:embed="rId2"/>
          <a:stretch>
            <a:fillRect/>
          </a:stretch>
        </p:blipFill>
        <p:spPr>
          <a:xfrm>
            <a:off x="7303533" y="0"/>
            <a:ext cx="1840467"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819902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6947253" y="764703"/>
            <a:ext cx="2171985" cy="2016225"/>
          </a:xfrm>
          <a:prstGeom prst="rect">
            <a:avLst/>
          </a:prstGeom>
        </p:spPr>
      </p:pic>
    </p:spTree>
    <p:extLst>
      <p:ext uri="{BB962C8B-B14F-4D97-AF65-F5344CB8AC3E}">
        <p14:creationId xmlns:p14="http://schemas.microsoft.com/office/powerpoint/2010/main" val="1273316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solidFill>
                  <a:schemeClr val="bg1"/>
                </a:solidFill>
                <a:latin typeface="Arial" panose="020B0604020202020204" pitchFamily="34" charset="0"/>
                <a:cs typeface="Arial" panose="020B0604020202020204" pitchFamily="34" charset="0"/>
              </a:rPr>
              <a:t>El </a:t>
            </a:r>
            <a:r>
              <a:rPr lang="en-IE" sz="2400" dirty="0" err="1" smtClean="0">
                <a:solidFill>
                  <a:schemeClr val="bg1"/>
                </a:solidFill>
                <a:latin typeface="Arial" panose="020B0604020202020204" pitchFamily="34" charset="0"/>
                <a:cs typeface="Arial" panose="020B0604020202020204" pitchFamily="34" charset="0"/>
              </a:rPr>
              <a:t>nuevo</a:t>
            </a:r>
            <a:r>
              <a:rPr lang="en-IE" sz="2400" dirty="0" smtClean="0">
                <a:solidFill>
                  <a:schemeClr val="bg1"/>
                </a:solidFill>
                <a:latin typeface="Arial" panose="020B0604020202020204" pitchFamily="34" charset="0"/>
                <a:cs typeface="Arial" panose="020B0604020202020204" pitchFamily="34" charset="0"/>
              </a:rPr>
              <a:t> </a:t>
            </a:r>
            <a:r>
              <a:rPr lang="en-IE" sz="2400" dirty="0" err="1" smtClean="0">
                <a:solidFill>
                  <a:schemeClr val="bg1"/>
                </a:solidFill>
                <a:latin typeface="Arial" panose="020B0604020202020204" pitchFamily="34" charset="0"/>
                <a:cs typeface="Arial" panose="020B0604020202020204" pitchFamily="34" charset="0"/>
              </a:rPr>
              <a:t>Parlamento</a:t>
            </a:r>
            <a:r>
              <a:rPr lang="en-IE" sz="2400" dirty="0" smtClean="0">
                <a:solidFill>
                  <a:schemeClr val="bg1"/>
                </a:solidFill>
                <a:latin typeface="Arial" panose="020B0604020202020204" pitchFamily="34" charset="0"/>
                <a:cs typeface="Arial" panose="020B0604020202020204" pitchFamily="34" charset="0"/>
              </a:rPr>
              <a:t> </a:t>
            </a:r>
            <a:r>
              <a:rPr lang="en-IE" sz="2400" dirty="0" err="1" smtClean="0">
                <a:solidFill>
                  <a:schemeClr val="bg1"/>
                </a:solidFill>
                <a:latin typeface="Arial" panose="020B0604020202020204" pitchFamily="34" charset="0"/>
                <a:cs typeface="Arial" panose="020B0604020202020204" pitchFamily="34" charset="0"/>
              </a:rPr>
              <a:t>Europeo</a:t>
            </a:r>
            <a:endParaRPr lang="en-IE" sz="24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15516" y="1772816"/>
            <a:ext cx="8477250" cy="3924300"/>
          </a:xfrm>
          <a:prstGeom prst="rect">
            <a:avLst/>
          </a:prstGeom>
        </p:spPr>
      </p:pic>
    </p:spTree>
    <p:extLst>
      <p:ext uri="{BB962C8B-B14F-4D97-AF65-F5344CB8AC3E}">
        <p14:creationId xmlns:p14="http://schemas.microsoft.com/office/powerpoint/2010/main" val="22016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¿Una </a:t>
            </a:r>
            <a:r>
              <a:rPr lang="en-IE" dirty="0" err="1" smtClean="0"/>
              <a:t>oleada</a:t>
            </a:r>
            <a:r>
              <a:rPr lang="en-IE" dirty="0" smtClean="0"/>
              <a:t> </a:t>
            </a:r>
            <a:r>
              <a:rPr lang="en-IE" dirty="0" err="1" smtClean="0"/>
              <a:t>populista</a:t>
            </a:r>
            <a:r>
              <a:rPr lang="en-IE" dirty="0" smtClean="0"/>
              <a:t>?</a:t>
            </a:r>
            <a:endParaRPr lang="en-GB" dirty="0"/>
          </a:p>
        </p:txBody>
      </p:sp>
      <p:graphicFrame>
        <p:nvGraphicFramePr>
          <p:cNvPr id="14" name="Chart 13"/>
          <p:cNvGraphicFramePr>
            <a:graphicFrameLocks/>
          </p:cNvGraphicFramePr>
          <p:nvPr>
            <p:extLst/>
          </p:nvPr>
        </p:nvGraphicFramePr>
        <p:xfrm>
          <a:off x="467544" y="3657779"/>
          <a:ext cx="7977224" cy="2355773"/>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Group 19"/>
          <p:cNvGrpSpPr/>
          <p:nvPr/>
        </p:nvGrpSpPr>
        <p:grpSpPr>
          <a:xfrm>
            <a:off x="791580" y="6013553"/>
            <a:ext cx="2253756" cy="936625"/>
            <a:chOff x="599522" y="5978227"/>
            <a:chExt cx="2253756" cy="936625"/>
          </a:xfrm>
        </p:grpSpPr>
        <p:sp>
          <p:nvSpPr>
            <p:cNvPr id="17" name="Title 3"/>
            <p:cNvSpPr txBox="1">
              <a:spLocks/>
            </p:cNvSpPr>
            <p:nvPr/>
          </p:nvSpPr>
          <p:spPr bwMode="auto">
            <a:xfrm>
              <a:off x="873058" y="5978227"/>
              <a:ext cx="198022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lang="en-GB" sz="2400" b="1" kern="0" dirty="0">
                  <a:solidFill>
                    <a:schemeClr val="bg1"/>
                  </a:solidFill>
                  <a:latin typeface="Arial" panose="020B0604020202020204" pitchFamily="34" charset="0"/>
                  <a:ea typeface="+mj-ea"/>
                  <a:cs typeface="Arial" panose="020B0604020202020204" pitchFamily="34" charset="0"/>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smtClean="0">
                  <a:ln>
                    <a:noFill/>
                  </a:ln>
                  <a:solidFill>
                    <a:srgbClr val="000000">
                      <a:lumMod val="65000"/>
                      <a:lumOff val="35000"/>
                    </a:srgbClr>
                  </a:solidFill>
                  <a:effectLst/>
                  <a:uLnTx/>
                  <a:uFillTx/>
                  <a:latin typeface="Arial" panose="020B0604020202020204" pitchFamily="34" charset="0"/>
                  <a:ea typeface="+mj-ea"/>
                  <a:cs typeface="Arial" panose="020B0604020202020204" pitchFamily="34" charset="0"/>
                </a:rPr>
                <a:t>2014          2019</a:t>
              </a:r>
              <a:endParaRPr kumimoji="0" lang="en-IE" sz="1800" b="1"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mj-ea"/>
                <a:cs typeface="Arial" panose="020B0604020202020204" pitchFamily="34" charset="0"/>
              </a:endParaRPr>
            </a:p>
          </p:txBody>
        </p:sp>
        <p:sp>
          <p:nvSpPr>
            <p:cNvPr id="18" name="Rectangle 17"/>
            <p:cNvSpPr/>
            <p:nvPr/>
          </p:nvSpPr>
          <p:spPr>
            <a:xfrm>
              <a:off x="599522" y="6311056"/>
              <a:ext cx="270968" cy="270968"/>
            </a:xfrm>
            <a:prstGeom prst="rect">
              <a:avLst/>
            </a:prstGeom>
            <a:solidFill>
              <a:srgbClr val="A6C9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19" name="Rectangle 18"/>
            <p:cNvSpPr/>
            <p:nvPr/>
          </p:nvSpPr>
          <p:spPr>
            <a:xfrm>
              <a:off x="1727684" y="6311055"/>
              <a:ext cx="270968" cy="270968"/>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grpSp>
      <p:graphicFrame>
        <p:nvGraphicFramePr>
          <p:cNvPr id="9" name="Chart 8"/>
          <p:cNvGraphicFramePr>
            <a:graphicFrameLocks/>
          </p:cNvGraphicFramePr>
          <p:nvPr>
            <p:extLst/>
          </p:nvPr>
        </p:nvGraphicFramePr>
        <p:xfrm>
          <a:off x="422494" y="1180379"/>
          <a:ext cx="8015541" cy="2469441"/>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3"/>
          <p:cNvSpPr txBox="1">
            <a:spLocks/>
          </p:cNvSpPr>
          <p:nvPr/>
        </p:nvSpPr>
        <p:spPr bwMode="auto">
          <a:xfrm>
            <a:off x="3037558" y="6266369"/>
            <a:ext cx="2628292" cy="4309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lang="en-GB" sz="2400" b="1" kern="0" dirty="0">
                <a:solidFill>
                  <a:schemeClr val="bg1"/>
                </a:solidFill>
                <a:latin typeface="Arial" panose="020B0604020202020204" pitchFamily="34" charset="0"/>
                <a:ea typeface="+mj-ea"/>
                <a:cs typeface="Arial" panose="020B0604020202020204" pitchFamily="34" charset="0"/>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smtClean="0">
                <a:ln>
                  <a:noFill/>
                </a:ln>
                <a:solidFill>
                  <a:srgbClr val="000000">
                    <a:lumMod val="65000"/>
                    <a:lumOff val="35000"/>
                  </a:srgbClr>
                </a:solidFill>
                <a:effectLst/>
                <a:uLnTx/>
                <a:uFillTx/>
                <a:latin typeface="Arial" panose="020B0604020202020204" pitchFamily="34" charset="0"/>
                <a:ea typeface="+mj-ea"/>
                <a:cs typeface="Arial" panose="020B0604020202020204" pitchFamily="34" charset="0"/>
              </a:rPr>
              <a:t>(</a:t>
            </a:r>
            <a:r>
              <a:rPr kumimoji="0" lang="en-IE" sz="1800" b="1" i="0" u="none" strike="noStrike" kern="0" cap="none" spc="0" normalizeH="0" baseline="0" noProof="0" dirty="0" err="1" smtClean="0">
                <a:ln>
                  <a:noFill/>
                </a:ln>
                <a:solidFill>
                  <a:srgbClr val="000000">
                    <a:lumMod val="65000"/>
                    <a:lumOff val="35000"/>
                  </a:srgbClr>
                </a:solidFill>
                <a:effectLst/>
                <a:uLnTx/>
                <a:uFillTx/>
                <a:latin typeface="Arial" panose="020B0604020202020204" pitchFamily="34" charset="0"/>
                <a:ea typeface="+mj-ea"/>
                <a:cs typeface="Arial" panose="020B0604020202020204" pitchFamily="34" charset="0"/>
              </a:rPr>
              <a:t>Porcentaje</a:t>
            </a:r>
            <a:r>
              <a:rPr kumimoji="0" lang="en-IE" sz="1800" b="1" i="0" u="none" strike="noStrike" kern="0" cap="none" spc="0" normalizeH="0" baseline="0" noProof="0" dirty="0" smtClean="0">
                <a:ln>
                  <a:noFill/>
                </a:ln>
                <a:solidFill>
                  <a:srgbClr val="000000">
                    <a:lumMod val="65000"/>
                    <a:lumOff val="35000"/>
                  </a:srgbClr>
                </a:solidFill>
                <a:effectLst/>
                <a:uLnTx/>
                <a:uFillTx/>
                <a:latin typeface="Arial" panose="020B0604020202020204" pitchFamily="34" charset="0"/>
                <a:ea typeface="+mj-ea"/>
                <a:cs typeface="Arial" panose="020B0604020202020204" pitchFamily="34" charset="0"/>
              </a:rPr>
              <a:t> de </a:t>
            </a:r>
            <a:r>
              <a:rPr kumimoji="0" lang="en-IE" sz="1800" b="1" i="0" u="none" strike="noStrike" kern="0" cap="none" spc="0" normalizeH="0" baseline="0" noProof="0" dirty="0" err="1" smtClean="0">
                <a:ln>
                  <a:noFill/>
                </a:ln>
                <a:solidFill>
                  <a:srgbClr val="000000">
                    <a:lumMod val="65000"/>
                    <a:lumOff val="35000"/>
                  </a:srgbClr>
                </a:solidFill>
                <a:effectLst/>
                <a:uLnTx/>
                <a:uFillTx/>
                <a:latin typeface="Arial" panose="020B0604020202020204" pitchFamily="34" charset="0"/>
                <a:ea typeface="+mj-ea"/>
                <a:cs typeface="Arial" panose="020B0604020202020204" pitchFamily="34" charset="0"/>
              </a:rPr>
              <a:t>votos</a:t>
            </a:r>
            <a:r>
              <a:rPr kumimoji="0" lang="en-IE" sz="1800" b="1" i="0" u="none" strike="noStrike" kern="0" cap="none" spc="0" normalizeH="0" baseline="0" noProof="0" dirty="0" smtClean="0">
                <a:ln>
                  <a:noFill/>
                </a:ln>
                <a:solidFill>
                  <a:srgbClr val="000000">
                    <a:lumMod val="65000"/>
                    <a:lumOff val="35000"/>
                  </a:srgbClr>
                </a:solidFill>
                <a:effectLst/>
                <a:uLnTx/>
                <a:uFillTx/>
                <a:latin typeface="Arial" panose="020B0604020202020204" pitchFamily="34" charset="0"/>
                <a:ea typeface="+mj-ea"/>
                <a:cs typeface="Arial" panose="020B0604020202020204" pitchFamily="34" charset="0"/>
              </a:rPr>
              <a:t>)</a:t>
            </a:r>
            <a:endParaRPr kumimoji="0" lang="en-IE" sz="1800" b="1"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586065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5"/>
            <a:ext cx="8136904" cy="936625"/>
          </a:xfrm>
        </p:spPr>
        <p:txBody>
          <a:bodyPr/>
          <a:lstStyle/>
          <a:p>
            <a:r>
              <a:rPr lang="en-IE" dirty="0" err="1" smtClean="0"/>
              <a:t>Después</a:t>
            </a:r>
            <a:r>
              <a:rPr lang="en-IE" dirty="0" smtClean="0"/>
              <a:t> del </a:t>
            </a:r>
            <a:r>
              <a:rPr lang="en-IE" sz="2400" dirty="0" smtClean="0">
                <a:solidFill>
                  <a:schemeClr val="bg1"/>
                </a:solidFill>
                <a:latin typeface="Arial" panose="020B0604020202020204" pitchFamily="34" charset="0"/>
                <a:cs typeface="Arial" panose="020B0604020202020204" pitchFamily="34" charset="0"/>
              </a:rPr>
              <a:t>Brexit: el </a:t>
            </a:r>
            <a:r>
              <a:rPr lang="en-IE" sz="2400" dirty="0" err="1" smtClean="0">
                <a:solidFill>
                  <a:schemeClr val="bg1"/>
                </a:solidFill>
                <a:latin typeface="Arial" panose="020B0604020202020204" pitchFamily="34" charset="0"/>
                <a:cs typeface="Arial" panose="020B0604020202020204" pitchFamily="34" charset="0"/>
              </a:rPr>
              <a:t>nuevo</a:t>
            </a:r>
            <a:r>
              <a:rPr lang="en-IE" sz="2400" dirty="0" smtClean="0">
                <a:solidFill>
                  <a:schemeClr val="bg1"/>
                </a:solidFill>
                <a:latin typeface="Arial" panose="020B0604020202020204" pitchFamily="34" charset="0"/>
                <a:cs typeface="Arial" panose="020B0604020202020204" pitchFamily="34" charset="0"/>
              </a:rPr>
              <a:t> </a:t>
            </a:r>
            <a:r>
              <a:rPr lang="en-IE" sz="2400" dirty="0" err="1" smtClean="0">
                <a:solidFill>
                  <a:schemeClr val="bg1"/>
                </a:solidFill>
                <a:latin typeface="Arial" panose="020B0604020202020204" pitchFamily="34" charset="0"/>
                <a:cs typeface="Arial" panose="020B0604020202020204" pitchFamily="34" charset="0"/>
              </a:rPr>
              <a:t>Parlamento</a:t>
            </a:r>
            <a:r>
              <a:rPr lang="en-IE" sz="2400" dirty="0" smtClean="0">
                <a:solidFill>
                  <a:schemeClr val="bg1"/>
                </a:solidFill>
                <a:latin typeface="Arial" panose="020B0604020202020204" pitchFamily="34" charset="0"/>
                <a:cs typeface="Arial" panose="020B0604020202020204" pitchFamily="34" charset="0"/>
              </a:rPr>
              <a:t> </a:t>
            </a:r>
            <a:r>
              <a:rPr lang="en-IE" sz="2400" dirty="0" err="1" smtClean="0">
                <a:solidFill>
                  <a:schemeClr val="bg1"/>
                </a:solidFill>
                <a:latin typeface="Arial" panose="020B0604020202020204" pitchFamily="34" charset="0"/>
                <a:cs typeface="Arial" panose="020B0604020202020204" pitchFamily="34" charset="0"/>
              </a:rPr>
              <a:t>Europeo</a:t>
            </a:r>
            <a:endParaRPr lang="en-IE" sz="24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19075" y="1471612"/>
            <a:ext cx="8705850" cy="3914775"/>
          </a:xfrm>
          <a:prstGeom prst="rect">
            <a:avLst/>
          </a:prstGeom>
        </p:spPr>
      </p:pic>
    </p:spTree>
    <p:extLst>
      <p:ext uri="{BB962C8B-B14F-4D97-AF65-F5344CB8AC3E}">
        <p14:creationId xmlns:p14="http://schemas.microsoft.com/office/powerpoint/2010/main" val="2596167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US" dirty="0" err="1" smtClean="0">
                <a:latin typeface="Arial" panose="020B0604020202020204" pitchFamily="34" charset="0"/>
                <a:cs typeface="Arial" panose="020B0604020202020204" pitchFamily="34" charset="0"/>
              </a:rPr>
              <a:t>Artículo</a:t>
            </a:r>
            <a:r>
              <a:rPr lang="en-US" dirty="0" smtClean="0">
                <a:latin typeface="Arial" panose="020B0604020202020204" pitchFamily="34" charset="0"/>
                <a:cs typeface="Arial" panose="020B0604020202020204" pitchFamily="34" charset="0"/>
              </a:rPr>
              <a:t> 17 (7) del </a:t>
            </a:r>
            <a:r>
              <a:rPr lang="en-US" dirty="0" err="1" smtClean="0">
                <a:latin typeface="Arial" panose="020B0604020202020204" pitchFamily="34" charset="0"/>
                <a:cs typeface="Arial" panose="020B0604020202020204" pitchFamily="34" charset="0"/>
              </a:rPr>
              <a:t>Tratado</a:t>
            </a:r>
            <a:r>
              <a:rPr lang="en-US" dirty="0" smtClean="0">
                <a:latin typeface="Arial" panose="020B0604020202020204" pitchFamily="34" charset="0"/>
                <a:cs typeface="Arial" panose="020B0604020202020204" pitchFamily="34" charset="0"/>
              </a:rPr>
              <a:t> de la Unión </a:t>
            </a:r>
            <a:r>
              <a:rPr lang="en-US" dirty="0" err="1" smtClean="0">
                <a:latin typeface="Arial" panose="020B0604020202020204" pitchFamily="34" charset="0"/>
                <a:cs typeface="Arial" panose="020B0604020202020204" pitchFamily="34" charset="0"/>
              </a:rPr>
              <a:t>Europea</a:t>
            </a:r>
            <a:endParaRPr lang="en-GB" dirty="0">
              <a:latin typeface="Arial" panose="020B0604020202020204" pitchFamily="34" charset="0"/>
              <a:cs typeface="Arial" panose="020B0604020202020204" pitchFamily="34" charset="0"/>
            </a:endParaRPr>
          </a:p>
        </p:txBody>
      </p:sp>
      <p:sp>
        <p:nvSpPr>
          <p:cNvPr id="6" name="Rectangle 5"/>
          <p:cNvSpPr/>
          <p:nvPr/>
        </p:nvSpPr>
        <p:spPr>
          <a:xfrm>
            <a:off x="281009" y="1496973"/>
            <a:ext cx="8640960" cy="4524315"/>
          </a:xfrm>
          <a:prstGeom prst="rect">
            <a:avLst/>
          </a:prstGeom>
        </p:spPr>
        <p:txBody>
          <a:bodyPr wrap="square">
            <a:spAutoFit/>
          </a:bodyPr>
          <a:lstStyle/>
          <a:p>
            <a:pPr lvl="0">
              <a:defRPr/>
            </a:pPr>
            <a:r>
              <a:rPr lang="es-ES" sz="1600" dirty="0">
                <a:solidFill>
                  <a:srgbClr val="000000"/>
                </a:solidFill>
                <a:latin typeface="Arial" panose="020B0604020202020204" pitchFamily="34" charset="0"/>
                <a:cs typeface="Arial" panose="020B0604020202020204" pitchFamily="34" charset="0"/>
              </a:rPr>
              <a:t>Teniendo en cuenta el resultado de las elecciones al Parlamento Europeo y tras mantener las consultas apropiadas, el Consejo Europeo propondrá al Parlamento Europeo, por mayoría cualificada, un candidato al cargo de Presidente de la Comisión. El Parlamento Europeo elegirá al candidato por mayoría de los miembros que lo componen. Si el candidato no obtiene la mayoría necesaria, el Consejo Europeo propondrá en el plazo de un mes, por mayoría cualificada, un nuevo candidato, que será elegido por el Parlamento Europeo por el mismo procedimiento.</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lvl="0">
              <a:defRPr/>
            </a:pPr>
            <a:r>
              <a:rPr lang="es-ES" sz="1600" dirty="0">
                <a:solidFill>
                  <a:srgbClr val="000000"/>
                </a:solidFill>
                <a:latin typeface="Arial" panose="020B0604020202020204" pitchFamily="34" charset="0"/>
                <a:cs typeface="Arial" panose="020B0604020202020204" pitchFamily="34" charset="0"/>
              </a:rPr>
              <a:t>El Consejo, de común acuerdo con el Presidente electo, adoptará la lista de las demás personalidades que se proponga nombrar miembros de la Comisión. Éstas serán seleccionadas, a partir de las propuestas presentadas por los Estados miembros, de acuerdo con los criterios enunciados en el párrafo segundo del apartado 3 y en el párrafo segundo del apartado 5</a:t>
            </a:r>
            <a:r>
              <a:rPr lang="es-ES" sz="1600" dirty="0" smtClean="0">
                <a:solidFill>
                  <a:srgbClr val="000000"/>
                </a:solidFill>
                <a:latin typeface="Arial" panose="020B0604020202020204" pitchFamily="34" charset="0"/>
                <a:cs typeface="Arial" panose="020B0604020202020204" pitchFamily="34" charset="0"/>
              </a:rPr>
              <a:t>.</a:t>
            </a:r>
          </a:p>
          <a:p>
            <a:pPr lvl="0">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lvl="0">
              <a:defRPr/>
            </a:pPr>
            <a:r>
              <a:rPr lang="es-ES" sz="1600" dirty="0">
                <a:solidFill>
                  <a:srgbClr val="000000"/>
                </a:solidFill>
                <a:latin typeface="Arial" panose="020B0604020202020204" pitchFamily="34" charset="0"/>
                <a:cs typeface="Arial" panose="020B0604020202020204" pitchFamily="34" charset="0"/>
              </a:rPr>
              <a:t>El Presidente, el Alto Representante de la Unión para Asuntos Exteriores y Política de Seguridad y los demás miembros de la Comisión se someterán colegiadamente al voto de aprobación del Parlamento Europeo. Sobre la base de dicha aprobación, la Comisión será nombrada por el Consejo Europeo, por mayoría cualificada.</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6601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US" dirty="0" err="1" smtClean="0">
                <a:latin typeface="Arial" panose="020B0604020202020204" pitchFamily="34" charset="0"/>
                <a:cs typeface="Arial" panose="020B0604020202020204" pitchFamily="34" charset="0"/>
              </a:rPr>
              <a:t>Declaraciones</a:t>
            </a:r>
            <a:r>
              <a:rPr lang="en-US"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6" name="Rectangle 5"/>
          <p:cNvSpPr/>
          <p:nvPr/>
        </p:nvSpPr>
        <p:spPr>
          <a:xfrm>
            <a:off x="395536" y="1700808"/>
            <a:ext cx="8280920" cy="1600438"/>
          </a:xfrm>
          <a:prstGeom prst="rect">
            <a:avLst/>
          </a:prstGeom>
        </p:spPr>
        <p:txBody>
          <a:bodyPr wrap="square">
            <a:spAutoFit/>
          </a:bodyPr>
          <a:lstStyle/>
          <a:p>
            <a:pPr lvl="0">
              <a:defRPr/>
            </a:pPr>
            <a:r>
              <a:rPr lang="es-ES" sz="1400" dirty="0">
                <a:solidFill>
                  <a:srgbClr val="000000"/>
                </a:solidFill>
                <a:latin typeface="Arial" panose="020B0604020202020204" pitchFamily="34" charset="0"/>
                <a:cs typeface="Arial" panose="020B0604020202020204" pitchFamily="34" charset="0"/>
              </a:rPr>
              <a:t>6. Declaración relativa a los apartados 5 y 6 del artículo 15, a los apartados 6 y 7 del artículo 17 y al artículo 18 del Tratado de la Unión </a:t>
            </a:r>
            <a:r>
              <a:rPr lang="es-ES" sz="1400" dirty="0" smtClean="0">
                <a:solidFill>
                  <a:srgbClr val="000000"/>
                </a:solidFill>
                <a:latin typeface="Arial" panose="020B0604020202020204" pitchFamily="34" charset="0"/>
                <a:cs typeface="Arial" panose="020B0604020202020204" pitchFamily="34" charset="0"/>
              </a:rPr>
              <a:t>Europea</a:t>
            </a:r>
          </a:p>
          <a:p>
            <a:pPr lvl="0">
              <a:defRPr/>
            </a:pP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lvl="0">
              <a:defRPr/>
            </a:pPr>
            <a:r>
              <a:rPr lang="es-ES" sz="1400" dirty="0">
                <a:solidFill>
                  <a:srgbClr val="000000"/>
                </a:solidFill>
                <a:latin typeface="Arial" panose="020B0604020202020204" pitchFamily="34" charset="0"/>
                <a:cs typeface="Arial" panose="020B0604020202020204" pitchFamily="34" charset="0"/>
              </a:rPr>
              <a:t>En la elección de las personas que habrán de desempeñar los cargos de Presidente del Consejo Europeo, Presidente de la Comisión y Alto Representante de la Unión para Asuntos Exteriores y Política de Seguridad deberá tenerse debidamente en cuenta la necesidad de respetar la diversidad geográfica y demográfica de la Unión y de sus Estados miembros.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373852" y="3573016"/>
            <a:ext cx="8423548" cy="2462213"/>
          </a:xfrm>
          <a:prstGeom prst="rect">
            <a:avLst/>
          </a:prstGeom>
        </p:spPr>
        <p:txBody>
          <a:bodyPr wrap="square">
            <a:spAutoFit/>
          </a:bodyPr>
          <a:lstStyle/>
          <a:p>
            <a:pPr lvl="0">
              <a:defRPr/>
            </a:pPr>
            <a:r>
              <a:rPr lang="es-ES" sz="1400" dirty="0">
                <a:solidFill>
                  <a:srgbClr val="000000"/>
                </a:solidFill>
                <a:latin typeface="Arial" panose="020B0604020202020204" pitchFamily="34" charset="0"/>
                <a:cs typeface="Arial" panose="020B0604020202020204" pitchFamily="34" charset="0"/>
              </a:rPr>
              <a:t>11. Declaración relativa a los apartados 6 y 7 del artículo 17 del Tratado de la Unión </a:t>
            </a:r>
            <a:r>
              <a:rPr lang="es-ES" sz="1400" dirty="0" smtClean="0">
                <a:solidFill>
                  <a:srgbClr val="000000"/>
                </a:solidFill>
                <a:latin typeface="Arial" panose="020B0604020202020204" pitchFamily="34" charset="0"/>
                <a:cs typeface="Arial" panose="020B0604020202020204" pitchFamily="34" charset="0"/>
              </a:rPr>
              <a:t>Europea</a:t>
            </a:r>
          </a:p>
          <a:p>
            <a:pPr lvl="0">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lvl="0">
              <a:defRPr/>
            </a:pPr>
            <a:r>
              <a:rPr lang="es-ES" sz="1400" dirty="0">
                <a:solidFill>
                  <a:srgbClr val="000000"/>
                </a:solidFill>
                <a:latin typeface="Arial" panose="020B0604020202020204" pitchFamily="34" charset="0"/>
                <a:cs typeface="Arial" panose="020B0604020202020204" pitchFamily="34" charset="0"/>
              </a:rPr>
              <a:t>La Conferencia entiende que, en virtud de lo dispuesto en los Tratados, el Parlamento Europeo y el Consejo Europeo son responsables conjuntamente de la buena marcha del proceso que conduce a la elección del Presidente de la Comisión Europea. Por consiguiente, antes de la decisión del Consejo Europeo, se mantendrán las necesarias consultas entre representantes del Parlamento Europeo y del Consejo Europeo, en el marco que se estime más oportuno. Dichas consultas, conforme a lo dispuesto en el párrafo primero del apartado 7 del artículo 17, versarán sobre el perfil de los candidatos al cargo de Presidente de la Comisión, teniendo en cuenta las elecciones al Parlamento Europeo. Las condiciones de celebración de dichas consultas podrán precisarse en el momento oportuno, de común acuerdo entre el Parlamento Europeo y el Consejo Europeo.</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388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01814" y="1340768"/>
            <a:ext cx="7686609" cy="790575"/>
          </a:xfrm>
        </p:spPr>
        <p:txBody>
          <a:bodyPr/>
          <a:lstStyle/>
          <a:p>
            <a:pPr indent="0" eaLnBrk="1" hangingPunct="1"/>
            <a:endParaRPr lang="en-GB" sz="2400" b="1" dirty="0" smtClean="0">
              <a:solidFill>
                <a:srgbClr val="FFC000"/>
              </a:solidFill>
              <a:latin typeface="Verdana" pitchFamily="34" charset="0"/>
              <a:ea typeface="Verdana" pitchFamily="34" charset="0"/>
              <a:cs typeface="Verdana" pitchFamily="34" charset="0"/>
            </a:endParaRPr>
          </a:p>
        </p:txBody>
      </p:sp>
      <p:sp>
        <p:nvSpPr>
          <p:cNvPr id="3075" name="Rectangle 3"/>
          <p:cNvSpPr>
            <a:spLocks noGrp="1" noChangeArrowheads="1"/>
          </p:cNvSpPr>
          <p:nvPr>
            <p:ph type="subTitle" idx="1"/>
          </p:nvPr>
        </p:nvSpPr>
        <p:spPr>
          <a:xfrm>
            <a:off x="701815" y="2203350"/>
            <a:ext cx="7776864" cy="4321993"/>
          </a:xfrm>
        </p:spPr>
        <p:txBody>
          <a:bodyPr/>
          <a:lstStyle/>
          <a:p>
            <a:pPr algn="l" eaLnBrk="1" hangingPunct="1"/>
            <a:endParaRPr lang="en-GB" sz="1200" dirty="0" smtClean="0">
              <a:solidFill>
                <a:schemeClr val="tx1"/>
              </a:solidFill>
              <a:latin typeface="Verdana" pitchFamily="34" charset="0"/>
              <a:ea typeface="Verdana" pitchFamily="34" charset="0"/>
              <a:cs typeface="Verdana" pitchFamily="34" charset="0"/>
            </a:endParaRPr>
          </a:p>
          <a:p>
            <a:pPr lvl="1" indent="0" eaLnBrk="1" hangingPunct="1">
              <a:buNone/>
            </a:pPr>
            <a:endParaRPr lang="fr-BE" sz="2000" dirty="0">
              <a:latin typeface="Verdana" pitchFamily="34" charset="0"/>
              <a:ea typeface="Verdana" pitchFamily="34" charset="0"/>
              <a:cs typeface="Verdana" pitchFamily="34" charset="0"/>
            </a:endParaRPr>
          </a:p>
          <a:p>
            <a:pPr lvl="1" indent="0" eaLnBrk="1" hangingPunct="1">
              <a:buNone/>
            </a:pPr>
            <a:endParaRPr lang="fr-BE" sz="2000" b="1" dirty="0" smtClean="0">
              <a:solidFill>
                <a:srgbClr val="FFC000"/>
              </a:solidFill>
              <a:latin typeface="Verdana" pitchFamily="34" charset="0"/>
              <a:ea typeface="Verdana" pitchFamily="34" charset="0"/>
              <a:cs typeface="Verdana" pitchFamily="34" charset="0"/>
            </a:endParaRPr>
          </a:p>
          <a:p>
            <a:pPr lvl="1" indent="0" eaLnBrk="1" hangingPunct="1">
              <a:buNone/>
            </a:pPr>
            <a:endParaRPr lang="fr-BE" sz="2000" b="1" dirty="0">
              <a:solidFill>
                <a:srgbClr val="FFC000"/>
              </a:solidFill>
              <a:latin typeface="Verdana" pitchFamily="34" charset="0"/>
              <a:ea typeface="Verdana" pitchFamily="34" charset="0"/>
              <a:cs typeface="Verdana" pitchFamily="34" charset="0"/>
            </a:endParaRPr>
          </a:p>
          <a:p>
            <a:pPr lvl="1" indent="0" eaLnBrk="1" hangingPunct="1">
              <a:buNone/>
            </a:pPr>
            <a:r>
              <a:rPr lang="es-ES" sz="2000" b="1" dirty="0" smtClean="0">
                <a:solidFill>
                  <a:srgbClr val="FFC000"/>
                </a:solidFill>
                <a:latin typeface="Verdana" pitchFamily="34" charset="0"/>
                <a:ea typeface="Verdana" pitchFamily="34" charset="0"/>
                <a:cs typeface="Verdana" pitchFamily="34" charset="0"/>
              </a:rPr>
              <a:t>La gobernanza económica en la UE</a:t>
            </a:r>
            <a:endParaRPr lang="en-GB" sz="2000" b="1" dirty="0">
              <a:solidFill>
                <a:srgbClr val="FFC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33526855"/>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261785" y="473425"/>
            <a:ext cx="6768406" cy="3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1" tIns="44581" rIns="89161" bIns="44581">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de-DE" altLang="en-US" sz="1967" b="1" dirty="0" err="1">
                <a:solidFill>
                  <a:schemeClr val="bg1"/>
                </a:solidFill>
              </a:rPr>
              <a:t>Calendario</a:t>
            </a:r>
            <a:r>
              <a:rPr lang="de-DE" altLang="en-US" sz="1967" b="1" dirty="0">
                <a:solidFill>
                  <a:schemeClr val="bg1"/>
                </a:solidFill>
              </a:rPr>
              <a:t> del </a:t>
            </a:r>
            <a:r>
              <a:rPr lang="de-DE" altLang="en-US" sz="1967" b="1" dirty="0" err="1">
                <a:solidFill>
                  <a:schemeClr val="bg1"/>
                </a:solidFill>
              </a:rPr>
              <a:t>Semestre</a:t>
            </a:r>
            <a:r>
              <a:rPr lang="de-DE" altLang="en-US" sz="1967" b="1" dirty="0">
                <a:solidFill>
                  <a:schemeClr val="bg1"/>
                </a:solidFill>
              </a:rPr>
              <a:t> </a:t>
            </a:r>
            <a:r>
              <a:rPr lang="de-DE" altLang="en-US" sz="1967" b="1" dirty="0" err="1">
                <a:solidFill>
                  <a:schemeClr val="bg1"/>
                </a:solidFill>
              </a:rPr>
              <a:t>Europeo</a:t>
            </a:r>
            <a:endParaRPr lang="en-GB" altLang="en-US" sz="1197" b="1" dirty="0">
              <a:solidFill>
                <a:schemeClr val="bg1"/>
              </a:solidFill>
            </a:endParaRPr>
          </a:p>
        </p:txBody>
      </p:sp>
      <p:sp>
        <p:nvSpPr>
          <p:cNvPr id="2" name="Right Arrow 1"/>
          <p:cNvSpPr/>
          <p:nvPr/>
        </p:nvSpPr>
        <p:spPr bwMode="auto">
          <a:xfrm>
            <a:off x="9621112" y="1766488"/>
            <a:ext cx="159324" cy="41441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91" tIns="39095" rIns="78191" bIns="39095" numCol="1" rtlCol="0" anchor="ctr" anchorCtr="0" compatLnSpc="1">
            <a:prstTxWarp prst="textNoShape">
              <a:avLst/>
            </a:prstTxWarp>
          </a:bodyPr>
          <a:lstStyle/>
          <a:p>
            <a:pPr marL="2715" defTabSz="781903"/>
            <a:endParaRPr lang="en-GB" sz="1026"/>
          </a:p>
        </p:txBody>
      </p:sp>
      <p:sp>
        <p:nvSpPr>
          <p:cNvPr id="3" name="Right Arrow 2"/>
          <p:cNvSpPr/>
          <p:nvPr/>
        </p:nvSpPr>
        <p:spPr bwMode="auto">
          <a:xfrm>
            <a:off x="8697494" y="2180900"/>
            <a:ext cx="246298" cy="32448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91" tIns="39095" rIns="78191" bIns="39095" numCol="1" rtlCol="0" anchor="ctr" anchorCtr="0" compatLnSpc="1">
            <a:prstTxWarp prst="textNoShape">
              <a:avLst/>
            </a:prstTxWarp>
          </a:bodyPr>
          <a:lstStyle/>
          <a:p>
            <a:pPr marL="2715" defTabSz="781903"/>
            <a:endParaRPr lang="en-GB" sz="1026"/>
          </a:p>
        </p:txBody>
      </p:sp>
      <p:sp>
        <p:nvSpPr>
          <p:cNvPr id="5" name="Chevron 4"/>
          <p:cNvSpPr/>
          <p:nvPr/>
        </p:nvSpPr>
        <p:spPr bwMode="auto">
          <a:xfrm>
            <a:off x="8935371" y="1828062"/>
            <a:ext cx="414412" cy="414412"/>
          </a:xfrm>
          <a:prstGeom prst="chevron">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91" tIns="39095" rIns="78191" bIns="39095" numCol="1" rtlCol="0" anchor="ctr" anchorCtr="0" compatLnSpc="1">
            <a:prstTxWarp prst="textNoShape">
              <a:avLst/>
            </a:prstTxWarp>
          </a:bodyPr>
          <a:lstStyle/>
          <a:p>
            <a:pPr marL="2715" defTabSz="781903"/>
            <a:endParaRPr lang="en-GB" sz="1026"/>
          </a:p>
        </p:txBody>
      </p:sp>
      <p:pic>
        <p:nvPicPr>
          <p:cNvPr id="1028" name="Picture 4" descr="C:\Users\westman\AppData\Local\Microsoft\Windows\Temporary Internet Files\Content.Outlook\QC7GHXVH\FullSizeRender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8388"/>
            <a:ext cx="9066941" cy="491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53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1331640" y="1303366"/>
            <a:ext cx="6768406" cy="70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eaLnBrk="1" hangingPunct="1"/>
            <a:r>
              <a:rPr lang="es-ES" altLang="en-US" sz="2000" b="1" dirty="0" smtClean="0"/>
              <a:t>Recomendaciones Específicas por País</a:t>
            </a:r>
          </a:p>
          <a:p>
            <a:pPr eaLnBrk="1" hangingPunct="1"/>
            <a:r>
              <a:rPr lang="es-ES" altLang="en-US" sz="2000" b="1" dirty="0" smtClean="0">
                <a:solidFill>
                  <a:schemeClr val="bg1"/>
                </a:solidFill>
              </a:rPr>
              <a:t> </a:t>
            </a:r>
            <a:endParaRPr lang="es-ES" altLang="en-US" b="1" dirty="0">
              <a:solidFill>
                <a:schemeClr val="bg1"/>
              </a:solidFill>
            </a:endParaRPr>
          </a:p>
        </p:txBody>
      </p:sp>
      <p:sp>
        <p:nvSpPr>
          <p:cNvPr id="5" name="Right Arrow 1"/>
          <p:cNvSpPr>
            <a:spLocks noChangeArrowheads="1"/>
          </p:cNvSpPr>
          <p:nvPr/>
        </p:nvSpPr>
        <p:spPr bwMode="auto">
          <a:xfrm>
            <a:off x="1000190" y="4155404"/>
            <a:ext cx="431679" cy="522666"/>
          </a:xfrm>
          <a:prstGeom prst="rightArrow">
            <a:avLst>
              <a:gd name="adj1" fmla="val 50000"/>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nchor="ctr"/>
          <a:lstStyle/>
          <a:p>
            <a:pPr marL="2783"/>
            <a:endParaRPr lang="en-US" altLang="en-US"/>
          </a:p>
        </p:txBody>
      </p:sp>
      <p:sp>
        <p:nvSpPr>
          <p:cNvPr id="6" name="Right Arrow 6"/>
          <p:cNvSpPr>
            <a:spLocks noChangeArrowheads="1"/>
          </p:cNvSpPr>
          <p:nvPr/>
        </p:nvSpPr>
        <p:spPr bwMode="auto">
          <a:xfrm>
            <a:off x="1418295" y="4611836"/>
            <a:ext cx="431679" cy="457872"/>
          </a:xfrm>
          <a:prstGeom prst="rightArrow">
            <a:avLst>
              <a:gd name="adj1" fmla="val 50000"/>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nchor="ctr"/>
          <a:lstStyle/>
          <a:p>
            <a:pPr marL="2783"/>
            <a:endParaRPr lang="en-US" altLang="en-US"/>
          </a:p>
        </p:txBody>
      </p:sp>
      <p:pic>
        <p:nvPicPr>
          <p:cNvPr id="9" name="Picture 3" descr="C:\Users\mongeco\Desktop\800px-European_Commission_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63" y="6156852"/>
            <a:ext cx="861365" cy="63383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619795" y="2011236"/>
            <a:ext cx="7958777" cy="1121456"/>
          </a:xfrm>
          <a:prstGeom prst="rect">
            <a:avLst/>
          </a:prstGeom>
          <a:solidFill>
            <a:srgbClr val="CCECFF"/>
          </a:solidFill>
          <a:ln>
            <a:solidFill>
              <a:srgbClr val="CCECFF"/>
            </a:solidFill>
          </a:ln>
          <a:effectLst/>
          <a:extLst/>
        </p:spPr>
        <p:txBody>
          <a:bodyPr vert="horz" wrap="square" lIns="80147" tIns="40074" rIns="80147" bIns="40074" numCol="1" rtlCol="0" anchor="ctr" anchorCtr="0" compatLnSpc="1">
            <a:prstTxWarp prst="textNoShape">
              <a:avLst/>
            </a:prstTxWarp>
          </a:bodyPr>
          <a:lstStyle/>
          <a:p>
            <a:pPr marL="626150">
              <a:defRPr/>
            </a:pPr>
            <a:r>
              <a:rPr lang="es-ES" sz="1600" dirty="0">
                <a:ea typeface="MS PGothic" pitchFamily="34" charset="-128"/>
              </a:rPr>
              <a:t>    </a:t>
            </a:r>
            <a:r>
              <a:rPr lang="es-ES" sz="1600" dirty="0" smtClean="0">
                <a:ea typeface="MS PGothic" pitchFamily="34" charset="-128"/>
              </a:rPr>
              <a:t>Cada </a:t>
            </a:r>
            <a:r>
              <a:rPr lang="es-ES" sz="1600" dirty="0">
                <a:ea typeface="MS PGothic" pitchFamily="34" charset="-128"/>
              </a:rPr>
              <a:t>mayo, la Comisión presenta las </a:t>
            </a:r>
            <a:r>
              <a:rPr lang="es-ES" sz="1600" b="1" i="1" dirty="0">
                <a:ea typeface="MS PGothic" pitchFamily="34" charset="-128"/>
              </a:rPr>
              <a:t>Recomendaciones   </a:t>
            </a:r>
          </a:p>
          <a:p>
            <a:pPr marL="626150">
              <a:defRPr/>
            </a:pPr>
            <a:r>
              <a:rPr lang="es-ES" sz="1600" b="1" i="1" dirty="0">
                <a:ea typeface="MS PGothic" pitchFamily="34" charset="-128"/>
              </a:rPr>
              <a:t>    </a:t>
            </a:r>
            <a:r>
              <a:rPr lang="es-ES" sz="1600" b="1" i="1" dirty="0" smtClean="0">
                <a:ea typeface="MS PGothic" pitchFamily="34" charset="-128"/>
              </a:rPr>
              <a:t>Específicas </a:t>
            </a:r>
            <a:r>
              <a:rPr lang="es-ES" sz="1600" b="1" i="1" dirty="0">
                <a:ea typeface="MS PGothic" pitchFamily="34" charset="-128"/>
              </a:rPr>
              <a:t>por País</a:t>
            </a:r>
            <a:r>
              <a:rPr lang="es-ES" sz="1600" b="1" dirty="0">
                <a:ea typeface="MS PGothic" pitchFamily="34" charset="-128"/>
              </a:rPr>
              <a:t> </a:t>
            </a:r>
            <a:r>
              <a:rPr lang="es-ES" sz="1600" dirty="0">
                <a:ea typeface="MS PGothic" pitchFamily="34" charset="-128"/>
              </a:rPr>
              <a:t>que son aprobadas por el Consejo </a:t>
            </a:r>
            <a:r>
              <a:rPr lang="es-ES" sz="1600" dirty="0" smtClean="0">
                <a:ea typeface="MS PGothic" pitchFamily="34" charset="-128"/>
              </a:rPr>
              <a:t> 		Europeo</a:t>
            </a:r>
            <a:endParaRPr lang="es-ES" sz="1600" dirty="0">
              <a:ea typeface="MS PGothic" pitchFamily="34" charset="-128"/>
            </a:endParaRPr>
          </a:p>
        </p:txBody>
      </p:sp>
      <p:pic>
        <p:nvPicPr>
          <p:cNvPr id="11" name="Picture 2" descr="C:\Users\mongeco\Desktop\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932" y="2212999"/>
            <a:ext cx="739937" cy="788546"/>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bwMode="auto">
          <a:xfrm>
            <a:off x="1030388" y="3437078"/>
            <a:ext cx="6810756" cy="1044970"/>
          </a:xfrm>
          <a:prstGeom prst="roundRect">
            <a:avLst/>
          </a:prstGeom>
          <a:solidFill>
            <a:srgbClr val="CCECFF"/>
          </a:solidFill>
          <a:ln>
            <a:noFill/>
          </a:ln>
          <a:effectLst/>
          <a:extLst/>
        </p:spPr>
        <p:txBody>
          <a:bodyPr vert="horz" wrap="square" lIns="80147" tIns="40074" rIns="80147" bIns="40074" numCol="1" rtlCol="0" anchor="ctr" anchorCtr="0" compatLnSpc="1">
            <a:prstTxWarp prst="textNoShape">
              <a:avLst/>
            </a:prstTxWarp>
          </a:bodyPr>
          <a:lstStyle/>
          <a:p>
            <a:pPr eaLnBrk="1" hangingPunct="1">
              <a:defRPr/>
            </a:pPr>
            <a:r>
              <a:rPr lang="es-ES" sz="1600" dirty="0" smtClean="0">
                <a:ea typeface="MS PGothic" pitchFamily="34" charset="-128"/>
              </a:rPr>
              <a:t>Incluyen recomendaciones concretas, específicas y medibles para 12-18 meses</a:t>
            </a:r>
            <a:endParaRPr lang="es-ES" sz="1600" dirty="0">
              <a:ea typeface="MS PGothic" pitchFamily="34" charset="-128"/>
            </a:endParaRPr>
          </a:p>
        </p:txBody>
      </p:sp>
      <p:sp>
        <p:nvSpPr>
          <p:cNvPr id="13" name="Rounded Rectangle 12"/>
          <p:cNvSpPr/>
          <p:nvPr/>
        </p:nvSpPr>
        <p:spPr bwMode="auto">
          <a:xfrm>
            <a:off x="966386" y="4678070"/>
            <a:ext cx="6810756" cy="1079027"/>
          </a:xfrm>
          <a:prstGeom prst="roundRect">
            <a:avLst/>
          </a:prstGeom>
          <a:solidFill>
            <a:srgbClr val="CCECFF"/>
          </a:solidFill>
          <a:ln>
            <a:noFill/>
          </a:ln>
          <a:effectLst/>
          <a:extLst/>
        </p:spPr>
        <p:txBody>
          <a:bodyPr vert="horz" wrap="square" lIns="80147" tIns="40074" rIns="80147" bIns="40074" numCol="1" rtlCol="0" anchor="ctr" anchorCtr="0" compatLnSpc="1">
            <a:prstTxWarp prst="textNoShape">
              <a:avLst/>
            </a:prstTxWarp>
          </a:bodyPr>
          <a:lstStyle/>
          <a:p>
            <a:pPr eaLnBrk="1" hangingPunct="1">
              <a:defRPr/>
            </a:pPr>
            <a:r>
              <a:rPr lang="es-ES" sz="1600" dirty="0">
                <a:ea typeface="MS PGothic" pitchFamily="34" charset="-128"/>
              </a:rPr>
              <a:t>Son orientaciones políticas claras para los Estados previas a la finalización de los </a:t>
            </a:r>
            <a:r>
              <a:rPr lang="es-ES" sz="1600" b="1" i="1" dirty="0">
                <a:ea typeface="MS PGothic" pitchFamily="34" charset="-128"/>
              </a:rPr>
              <a:t>proyectos presupuestarios </a:t>
            </a:r>
            <a:r>
              <a:rPr lang="es-ES" sz="1600" dirty="0">
                <a:ea typeface="MS PGothic" pitchFamily="34" charset="-128"/>
              </a:rPr>
              <a:t>para el año siguiente</a:t>
            </a:r>
          </a:p>
        </p:txBody>
      </p:sp>
      <p:cxnSp>
        <p:nvCxnSpPr>
          <p:cNvPr id="14" name="Straight Connector 13"/>
          <p:cNvCxnSpPr/>
          <p:nvPr/>
        </p:nvCxnSpPr>
        <p:spPr bwMode="auto">
          <a:xfrm flipH="1">
            <a:off x="8212674" y="3289256"/>
            <a:ext cx="7198" cy="2645160"/>
          </a:xfrm>
          <a:prstGeom prst="line">
            <a:avLst/>
          </a:prstGeom>
          <a:noFill/>
          <a:ln w="28575" cap="flat" cmpd="sng" algn="ctr">
            <a:solidFill>
              <a:srgbClr val="1C3D88"/>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Oval 17"/>
          <p:cNvSpPr/>
          <p:nvPr/>
        </p:nvSpPr>
        <p:spPr bwMode="auto">
          <a:xfrm>
            <a:off x="7989595" y="3665280"/>
            <a:ext cx="431022" cy="457174"/>
          </a:xfrm>
          <a:prstGeom prst="ellipse">
            <a:avLst/>
          </a:prstGeom>
          <a:ln>
            <a:solidFill>
              <a:srgbClr val="A6C5F8"/>
            </a:solidFill>
          </a:ln>
          <a:extLst/>
        </p:spPr>
        <p:style>
          <a:lnRef idx="2">
            <a:schemeClr val="accent6"/>
          </a:lnRef>
          <a:fillRef idx="1">
            <a:schemeClr val="lt1"/>
          </a:fillRef>
          <a:effectRef idx="0">
            <a:schemeClr val="accent6"/>
          </a:effectRef>
          <a:fontRef idx="minor">
            <a:schemeClr val="dk1"/>
          </a:fontRef>
        </p:style>
        <p:txBody>
          <a:bodyPr vert="horz" wrap="square" lIns="80147" tIns="40074" rIns="80147" bIns="40074" numCol="1" rtlCol="0" anchor="ctr" anchorCtr="0" compatLnSpc="1">
            <a:prstTxWarp prst="textNoShape">
              <a:avLst/>
            </a:prstTxWarp>
          </a:bodyPr>
          <a:lstStyle/>
          <a:p>
            <a:pPr marL="2783" defTabSz="801472"/>
            <a:endParaRPr lang="en-GB" sz="1100">
              <a:solidFill>
                <a:srgbClr val="0F5494"/>
              </a:solidFill>
              <a:latin typeface="Verdana" pitchFamily="34" charset="0"/>
            </a:endParaRPr>
          </a:p>
        </p:txBody>
      </p:sp>
      <p:sp>
        <p:nvSpPr>
          <p:cNvPr id="19" name="Oval 18"/>
          <p:cNvSpPr/>
          <p:nvPr/>
        </p:nvSpPr>
        <p:spPr bwMode="auto">
          <a:xfrm>
            <a:off x="7989595" y="4912689"/>
            <a:ext cx="431022" cy="457174"/>
          </a:xfrm>
          <a:prstGeom prst="ellipse">
            <a:avLst/>
          </a:prstGeom>
          <a:ln>
            <a:solidFill>
              <a:srgbClr val="A6C5F8"/>
            </a:solidFill>
          </a:ln>
          <a:extLst/>
        </p:spPr>
        <p:style>
          <a:lnRef idx="2">
            <a:schemeClr val="accent6"/>
          </a:lnRef>
          <a:fillRef idx="1">
            <a:schemeClr val="lt1"/>
          </a:fillRef>
          <a:effectRef idx="0">
            <a:schemeClr val="accent6"/>
          </a:effectRef>
          <a:fontRef idx="minor">
            <a:schemeClr val="dk1"/>
          </a:fontRef>
        </p:style>
        <p:txBody>
          <a:bodyPr vert="horz" wrap="square" lIns="80147" tIns="40074" rIns="80147" bIns="40074" numCol="1" rtlCol="0" anchor="ctr" anchorCtr="0" compatLnSpc="1">
            <a:prstTxWarp prst="textNoShape">
              <a:avLst/>
            </a:prstTxWarp>
          </a:bodyPr>
          <a:lstStyle/>
          <a:p>
            <a:pPr marL="2783" defTabSz="801472"/>
            <a:endParaRPr lang="en-GB" sz="1100">
              <a:solidFill>
                <a:srgbClr val="0F5494"/>
              </a:solidFill>
              <a:latin typeface="Verdana" pitchFamily="34" charset="0"/>
            </a:endParaRPr>
          </a:p>
        </p:txBody>
      </p:sp>
    </p:spTree>
    <p:extLst>
      <p:ext uri="{BB962C8B-B14F-4D97-AF65-F5344CB8AC3E}">
        <p14:creationId xmlns:p14="http://schemas.microsoft.com/office/powerpoint/2010/main" val="1673555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39850"/>
            <a:ext cx="8229600" cy="936625"/>
          </a:xfrm>
        </p:spPr>
        <p:txBody>
          <a:bodyPr/>
          <a:lstStyle/>
          <a:p>
            <a:pPr marL="0" marR="0" lvl="0" indent="0" algn="ctr" defTabSz="914400" rtl="0" eaLnBrk="1" fontAlgn="base" latinLnBrk="0" hangingPunct="1">
              <a:lnSpc>
                <a:spcPct val="100000"/>
              </a:lnSpc>
              <a:spcBef>
                <a:spcPct val="0"/>
              </a:spcBef>
              <a:spcAft>
                <a:spcPct val="0"/>
              </a:spcAft>
              <a:tabLst/>
              <a:defRPr/>
            </a:pPr>
            <a:r>
              <a:rPr kumimoji="0" lang="es-ES" altLang="en-US" sz="2400" b="1" i="0" u="none" strike="noStrike" kern="1200" cap="none" spc="0" normalizeH="0" baseline="0" noProof="0" dirty="0" smtClean="0">
                <a:ln>
                  <a:noFill/>
                </a:ln>
                <a:solidFill>
                  <a:srgbClr val="0F5494"/>
                </a:solidFill>
                <a:effectLst/>
                <a:uLnTx/>
                <a:uFillTx/>
                <a:latin typeface="Verdana" pitchFamily="34" charset="0"/>
                <a:ea typeface="+mn-ea"/>
                <a:cs typeface="+mn-cs"/>
              </a:rPr>
              <a:t/>
            </a:r>
            <a:br>
              <a:rPr kumimoji="0" lang="es-ES" altLang="en-US" sz="2400" b="1" i="0" u="none" strike="noStrike" kern="1200" cap="none" spc="0" normalizeH="0" baseline="0" noProof="0" dirty="0" smtClean="0">
                <a:ln>
                  <a:noFill/>
                </a:ln>
                <a:solidFill>
                  <a:srgbClr val="0F5494"/>
                </a:solidFill>
                <a:effectLst/>
                <a:uLnTx/>
                <a:uFillTx/>
                <a:latin typeface="Verdana" pitchFamily="34" charset="0"/>
                <a:ea typeface="+mn-ea"/>
                <a:cs typeface="+mn-cs"/>
              </a:rPr>
            </a:br>
            <a:endParaRPr lang="es-ES" sz="2400" dirty="0">
              <a:solidFill>
                <a:srgbClr val="0F5494"/>
              </a:solidFill>
            </a:endParaRPr>
          </a:p>
        </p:txBody>
      </p:sp>
      <p:graphicFrame>
        <p:nvGraphicFramePr>
          <p:cNvPr id="11" name="Diagram 10"/>
          <p:cNvGraphicFramePr/>
          <p:nvPr>
            <p:extLst/>
          </p:nvPr>
        </p:nvGraphicFramePr>
        <p:xfrm>
          <a:off x="947065" y="1556792"/>
          <a:ext cx="727280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5936" y="3284984"/>
            <a:ext cx="1175066" cy="1175065"/>
          </a:xfrm>
          <a:prstGeom prst="rect">
            <a:avLst/>
          </a:prstGeom>
        </p:spPr>
      </p:pic>
      <p:sp>
        <p:nvSpPr>
          <p:cNvPr id="3" name="Rectangle 2"/>
          <p:cNvSpPr/>
          <p:nvPr/>
        </p:nvSpPr>
        <p:spPr>
          <a:xfrm>
            <a:off x="118973" y="116632"/>
            <a:ext cx="8928992" cy="830997"/>
          </a:xfrm>
          <a:prstGeom prst="rect">
            <a:avLst/>
          </a:prstGeom>
        </p:spPr>
        <p:txBody>
          <a:bodyPr wrap="square">
            <a:spAutoFit/>
          </a:bodyPr>
          <a:lstStyle/>
          <a:p>
            <a:pPr algn="ctr"/>
            <a:r>
              <a:rPr lang="es-ES" altLang="en-US" sz="2400" b="1" dirty="0">
                <a:solidFill>
                  <a:schemeClr val="bg1"/>
                </a:solidFill>
                <a:ea typeface="+mj-ea"/>
                <a:cs typeface="+mj-cs"/>
              </a:rPr>
              <a:t>Triángulo </a:t>
            </a:r>
            <a:r>
              <a:rPr lang="es-ES" altLang="en-US" sz="2400" b="1" dirty="0" smtClean="0">
                <a:solidFill>
                  <a:schemeClr val="bg1"/>
                </a:solidFill>
                <a:ea typeface="+mj-ea"/>
                <a:cs typeface="+mj-cs"/>
              </a:rPr>
              <a:t>Virtuoso:  </a:t>
            </a:r>
          </a:p>
          <a:p>
            <a:pPr algn="ctr"/>
            <a:r>
              <a:rPr lang="es-ES" altLang="en-US" sz="2400" b="1" dirty="0" smtClean="0">
                <a:solidFill>
                  <a:schemeClr val="bg1"/>
                </a:solidFill>
                <a:ea typeface="+mj-ea"/>
                <a:cs typeface="+mj-cs"/>
              </a:rPr>
              <a:t>RESPONSABILIDAD </a:t>
            </a:r>
            <a:r>
              <a:rPr lang="es-ES" altLang="en-US" sz="2400" b="1" dirty="0">
                <a:solidFill>
                  <a:schemeClr val="bg1"/>
                </a:solidFill>
                <a:ea typeface="+mj-ea"/>
                <a:cs typeface="+mj-cs"/>
              </a:rPr>
              <a:t>FISCAL</a:t>
            </a:r>
            <a:endParaRPr lang="en-GB" dirty="0">
              <a:solidFill>
                <a:schemeClr val="bg1"/>
              </a:solidFill>
            </a:endParaRPr>
          </a:p>
        </p:txBody>
      </p:sp>
    </p:spTree>
    <p:extLst>
      <p:ext uri="{BB962C8B-B14F-4D97-AF65-F5344CB8AC3E}">
        <p14:creationId xmlns:p14="http://schemas.microsoft.com/office/powerpoint/2010/main" val="945179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611560" y="116632"/>
            <a:ext cx="8229600" cy="649287"/>
          </a:xfrm>
        </p:spPr>
        <p:txBody>
          <a:bodyPr/>
          <a:lstStyle/>
          <a:p>
            <a:pPr marL="0" algn="ctr"/>
            <a:r>
              <a:rPr lang="en-GB" dirty="0" smtClean="0">
                <a:solidFill>
                  <a:schemeClr val="bg1"/>
                </a:solidFill>
              </a:rPr>
              <a:t/>
            </a:r>
            <a:br>
              <a:rPr lang="en-GB" dirty="0" smtClean="0">
                <a:solidFill>
                  <a:schemeClr val="bg1"/>
                </a:solidFill>
              </a:rPr>
            </a:br>
            <a:r>
              <a:rPr lang="es-ES" dirty="0" smtClean="0">
                <a:solidFill>
                  <a:schemeClr val="bg1"/>
                </a:solidFill>
              </a:rPr>
              <a:t>Pacto de Estabilidad y Crecimiento</a:t>
            </a:r>
            <a:r>
              <a:rPr lang="en-GB" dirty="0" smtClean="0">
                <a:solidFill>
                  <a:schemeClr val="bg1"/>
                </a:solidFill>
              </a:rPr>
              <a:t>	</a:t>
            </a:r>
            <a:endParaRPr lang="en-US" dirty="0">
              <a:solidFill>
                <a:schemeClr val="bg1"/>
              </a:solidFill>
            </a:endParaRPr>
          </a:p>
        </p:txBody>
      </p:sp>
      <p:sp>
        <p:nvSpPr>
          <p:cNvPr id="83971" name="Rectangle 3"/>
          <p:cNvSpPr>
            <a:spLocks noGrp="1" noChangeArrowheads="1"/>
          </p:cNvSpPr>
          <p:nvPr>
            <p:ph type="body" idx="4294967295"/>
          </p:nvPr>
        </p:nvSpPr>
        <p:spPr>
          <a:xfrm>
            <a:off x="611560" y="1844824"/>
            <a:ext cx="8229600" cy="4032250"/>
          </a:xfrm>
        </p:spPr>
        <p:txBody>
          <a:bodyPr/>
          <a:lstStyle/>
          <a:p>
            <a:pPr>
              <a:buClr>
                <a:srgbClr val="0F5494"/>
              </a:buClr>
            </a:pPr>
            <a:r>
              <a:rPr lang="es-ES" sz="2000" b="1" i="0" dirty="0" smtClean="0"/>
              <a:t>Un equilibrio adecuado de reglas fiscales entre varias compensaciones /”</a:t>
            </a:r>
            <a:r>
              <a:rPr lang="es-ES" sz="2000" b="1" i="0" dirty="0" err="1" smtClean="0"/>
              <a:t>trade-offs</a:t>
            </a:r>
            <a:r>
              <a:rPr lang="es-ES" sz="2000" b="1" i="0" dirty="0" smtClean="0"/>
              <a:t>”</a:t>
            </a:r>
            <a:r>
              <a:rPr lang="en-US" sz="2000" b="1" i="0" dirty="0" smtClean="0"/>
              <a:t> </a:t>
            </a:r>
          </a:p>
          <a:p>
            <a:pPr lvl="1">
              <a:buClr>
                <a:srgbClr val="0F5494"/>
              </a:buClr>
              <a:buFont typeface="Wingdings" panose="05000000000000000000" pitchFamily="2" charset="2"/>
              <a:buChar char="Ø"/>
            </a:pPr>
            <a:r>
              <a:rPr lang="es-ES" sz="1600" b="0" dirty="0" smtClean="0"/>
              <a:t>Adecuación con los objetivos; flexibilidad sin riesgo moral;  sofisticación y simplicidad/transparencia; la igualdad de trato y respectando la soberanía nacional</a:t>
            </a:r>
          </a:p>
          <a:p>
            <a:pPr lvl="1">
              <a:buClr>
                <a:srgbClr val="0F5494"/>
              </a:buClr>
              <a:buFont typeface="Wingdings" panose="05000000000000000000" pitchFamily="2" charset="2"/>
              <a:buChar char="Ø"/>
            </a:pPr>
            <a:endParaRPr lang="es-ES" sz="1600" i="0" dirty="0" smtClean="0"/>
          </a:p>
          <a:p>
            <a:pPr>
              <a:buClr>
                <a:srgbClr val="0F5494"/>
              </a:buClr>
            </a:pPr>
            <a:r>
              <a:rPr lang="es-ES" sz="2000" b="1" i="0" dirty="0" smtClean="0"/>
              <a:t>El marco dentro del cual los </a:t>
            </a:r>
            <a:r>
              <a:rPr lang="es-ES" sz="2000" b="1" i="0" dirty="0" err="1" smtClean="0"/>
              <a:t>EMs</a:t>
            </a:r>
            <a:r>
              <a:rPr lang="es-ES" sz="2000" b="1" i="0" dirty="0" smtClean="0"/>
              <a:t> son responsables de la política fiscal y toman sus decisiones presupuestarias</a:t>
            </a:r>
          </a:p>
          <a:p>
            <a:pPr lvl="1">
              <a:buClr>
                <a:srgbClr val="0F5494"/>
              </a:buClr>
              <a:buFont typeface="Wingdings" panose="05000000000000000000" pitchFamily="2" charset="2"/>
              <a:buChar char="Ø"/>
            </a:pPr>
            <a:r>
              <a:rPr lang="es-ES" sz="1600" b="0" i="0" dirty="0" smtClean="0"/>
              <a:t>Pero debe ser compatible con las normas establecidas</a:t>
            </a:r>
          </a:p>
          <a:p>
            <a:pPr lvl="1">
              <a:buClr>
                <a:srgbClr val="0F5494"/>
              </a:buClr>
              <a:buFont typeface="Wingdings" panose="05000000000000000000" pitchFamily="2" charset="2"/>
              <a:buChar char="Ø"/>
            </a:pPr>
            <a:r>
              <a:rPr lang="es-ES" sz="1600" b="0" dirty="0" smtClean="0"/>
              <a:t>Coordinación al nivel UE</a:t>
            </a:r>
            <a:endParaRPr lang="es-ES" sz="1600" b="0" i="0" dirty="0" smtClean="0"/>
          </a:p>
          <a:p>
            <a:pPr>
              <a:buClr>
                <a:srgbClr val="0F5494"/>
              </a:buClr>
            </a:pPr>
            <a:endParaRPr lang="es-ES" sz="1600" b="1" i="0" dirty="0" smtClean="0"/>
          </a:p>
          <a:p>
            <a:pPr>
              <a:buClr>
                <a:srgbClr val="0F5494"/>
              </a:buClr>
            </a:pPr>
            <a:r>
              <a:rPr lang="es-ES" sz="2000" b="1" i="0" dirty="0" smtClean="0"/>
              <a:t>Dos vertientes (“brazos”) – reglas preventivas y reglas correctoras</a:t>
            </a:r>
            <a:endParaRPr lang="es-ES" sz="1600" b="1" i="0" dirty="0" smtClean="0"/>
          </a:p>
        </p:txBody>
      </p:sp>
      <p:sp>
        <p:nvSpPr>
          <p:cNvPr id="3" name="Chord 2"/>
          <p:cNvSpPr/>
          <p:nvPr/>
        </p:nvSpPr>
        <p:spPr bwMode="auto">
          <a:xfrm>
            <a:off x="755576" y="5229200"/>
            <a:ext cx="914400" cy="914400"/>
          </a:xfrm>
          <a:prstGeom prst="chord">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940147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5"/>
            <a:ext cx="5904656" cy="864096"/>
          </a:xfrm>
        </p:spPr>
        <p:txBody>
          <a:bodyPr/>
          <a:lstStyle/>
          <a:p>
            <a:r>
              <a:rPr lang="es-ES" dirty="0" smtClean="0"/>
              <a:t>Orientaciones políticas de la presidenta electa:</a:t>
            </a:r>
            <a:endParaRPr lang="fr-BE" dirty="0"/>
          </a:p>
        </p:txBody>
      </p:sp>
      <p:sp>
        <p:nvSpPr>
          <p:cNvPr id="5" name="Content Placeholder 4"/>
          <p:cNvSpPr>
            <a:spLocks noGrp="1"/>
          </p:cNvSpPr>
          <p:nvPr>
            <p:ph idx="1"/>
          </p:nvPr>
        </p:nvSpPr>
        <p:spPr>
          <a:xfrm>
            <a:off x="467544" y="1556792"/>
            <a:ext cx="8229600" cy="5040560"/>
          </a:xfrm>
        </p:spPr>
        <p:txBody>
          <a:bodyPr/>
          <a:lstStyle/>
          <a:p>
            <a:pPr marL="457200" indent="-457200">
              <a:lnSpc>
                <a:spcPct val="150000"/>
              </a:lnSpc>
              <a:buAutoNum type="arabicPeriod"/>
            </a:pPr>
            <a:r>
              <a:rPr lang="en-GB" i="0" dirty="0" smtClean="0"/>
              <a:t>Un </a:t>
            </a:r>
            <a:r>
              <a:rPr lang="en-GB" i="0" dirty="0" err="1" smtClean="0"/>
              <a:t>Pacto</a:t>
            </a:r>
            <a:r>
              <a:rPr lang="en-GB" i="0" dirty="0" smtClean="0"/>
              <a:t> </a:t>
            </a:r>
            <a:r>
              <a:rPr lang="en-GB" i="0" dirty="0"/>
              <a:t>Verde </a:t>
            </a:r>
            <a:r>
              <a:rPr lang="en-GB" i="0" dirty="0" err="1" smtClean="0"/>
              <a:t>Europeo</a:t>
            </a:r>
            <a:endParaRPr lang="en-GB" i="0" dirty="0" smtClean="0"/>
          </a:p>
          <a:p>
            <a:pPr marL="457200" indent="-457200">
              <a:lnSpc>
                <a:spcPct val="150000"/>
              </a:lnSpc>
              <a:buAutoNum type="arabicPeriod"/>
            </a:pPr>
            <a:r>
              <a:rPr lang="es-ES" i="0" dirty="0" smtClean="0"/>
              <a:t>Una </a:t>
            </a:r>
            <a:r>
              <a:rPr lang="es-ES" i="0" dirty="0"/>
              <a:t>economía que funcione en pro de las </a:t>
            </a:r>
            <a:r>
              <a:rPr lang="es-ES" i="0" dirty="0" smtClean="0"/>
              <a:t>personas</a:t>
            </a:r>
          </a:p>
          <a:p>
            <a:pPr marL="457200" indent="-457200">
              <a:lnSpc>
                <a:spcPct val="150000"/>
              </a:lnSpc>
              <a:buAutoNum type="arabicPeriod"/>
            </a:pPr>
            <a:r>
              <a:rPr lang="es-ES" i="0" dirty="0" smtClean="0"/>
              <a:t>Una </a:t>
            </a:r>
            <a:r>
              <a:rPr lang="es-ES" i="0" dirty="0"/>
              <a:t>Europa adaptada a la era </a:t>
            </a:r>
            <a:r>
              <a:rPr lang="es-ES" i="0" dirty="0" smtClean="0"/>
              <a:t>digital</a:t>
            </a:r>
          </a:p>
          <a:p>
            <a:pPr marL="457200" indent="-457200">
              <a:lnSpc>
                <a:spcPct val="150000"/>
              </a:lnSpc>
              <a:buAutoNum type="arabicPeriod"/>
            </a:pPr>
            <a:r>
              <a:rPr lang="es-ES" i="0" dirty="0" smtClean="0"/>
              <a:t>La protección </a:t>
            </a:r>
            <a:r>
              <a:rPr lang="es-ES" i="0" dirty="0"/>
              <a:t>de nuestro estilo de vida </a:t>
            </a:r>
            <a:r>
              <a:rPr lang="es-ES" i="0" dirty="0" smtClean="0"/>
              <a:t>europeo</a:t>
            </a:r>
          </a:p>
          <a:p>
            <a:pPr marL="457200" indent="-457200">
              <a:lnSpc>
                <a:spcPct val="150000"/>
              </a:lnSpc>
              <a:buAutoNum type="arabicPeriod"/>
            </a:pPr>
            <a:r>
              <a:rPr lang="es-ES" i="0" dirty="0" smtClean="0"/>
              <a:t>Una </a:t>
            </a:r>
            <a:r>
              <a:rPr lang="es-ES" i="0" dirty="0"/>
              <a:t>Europa más fuerte en el mundo</a:t>
            </a:r>
            <a:endParaRPr lang="es-ES" i="0" dirty="0" smtClean="0"/>
          </a:p>
          <a:p>
            <a:pPr marL="457200" indent="-457200">
              <a:lnSpc>
                <a:spcPct val="150000"/>
              </a:lnSpc>
              <a:buAutoNum type="arabicPeriod"/>
            </a:pPr>
            <a:r>
              <a:rPr lang="es-ES" i="0" dirty="0" smtClean="0"/>
              <a:t>Un </a:t>
            </a:r>
            <a:r>
              <a:rPr lang="es-ES" i="0" dirty="0"/>
              <a:t>nuevo impulso a la democracia europea</a:t>
            </a:r>
            <a:endParaRPr lang="fr-BE" i="0" dirty="0"/>
          </a:p>
        </p:txBody>
      </p:sp>
      <p:pic>
        <p:nvPicPr>
          <p:cNvPr id="6" name="Picture 5"/>
          <p:cNvPicPr>
            <a:picLocks noChangeAspect="1"/>
          </p:cNvPicPr>
          <p:nvPr/>
        </p:nvPicPr>
        <p:blipFill>
          <a:blip r:embed="rId2"/>
          <a:stretch>
            <a:fillRect/>
          </a:stretch>
        </p:blipFill>
        <p:spPr>
          <a:xfrm>
            <a:off x="7380312" y="-1852"/>
            <a:ext cx="1776802" cy="1649383"/>
          </a:xfrm>
          <a:prstGeom prst="rect">
            <a:avLst/>
          </a:prstGeom>
        </p:spPr>
      </p:pic>
    </p:spTree>
    <p:extLst>
      <p:ext uri="{BB962C8B-B14F-4D97-AF65-F5344CB8AC3E}">
        <p14:creationId xmlns:p14="http://schemas.microsoft.com/office/powerpoint/2010/main" val="3394719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179512" y="260648"/>
            <a:ext cx="8229600" cy="649288"/>
          </a:xfrm>
        </p:spPr>
        <p:txBody>
          <a:bodyPr/>
          <a:lstStyle/>
          <a:p>
            <a:pPr marL="0" algn="ctr"/>
            <a:r>
              <a:rPr lang="en-US" dirty="0" smtClean="0">
                <a:solidFill>
                  <a:schemeClr val="bg1"/>
                </a:solidFill>
              </a:rPr>
              <a:t>La </a:t>
            </a:r>
            <a:r>
              <a:rPr lang="es-ES_tradnl" dirty="0" smtClean="0">
                <a:solidFill>
                  <a:schemeClr val="bg1"/>
                </a:solidFill>
              </a:rPr>
              <a:t>vertiente preventiva</a:t>
            </a:r>
            <a:endParaRPr lang="es-ES_tradnl" dirty="0">
              <a:solidFill>
                <a:schemeClr val="bg1"/>
              </a:solidFill>
            </a:endParaRPr>
          </a:p>
        </p:txBody>
      </p:sp>
      <p:sp>
        <p:nvSpPr>
          <p:cNvPr id="83971" name="Rectangle 3"/>
          <p:cNvSpPr>
            <a:spLocks noGrp="1" noChangeArrowheads="1"/>
          </p:cNvSpPr>
          <p:nvPr>
            <p:ph type="body" idx="4294967295"/>
          </p:nvPr>
        </p:nvSpPr>
        <p:spPr>
          <a:xfrm>
            <a:off x="467544" y="1700808"/>
            <a:ext cx="8496944" cy="4391025"/>
          </a:xfrm>
        </p:spPr>
        <p:txBody>
          <a:bodyPr/>
          <a:lstStyle/>
          <a:p>
            <a:pPr>
              <a:buClr>
                <a:srgbClr val="0F5494"/>
              </a:buClr>
              <a:buFont typeface="Arial" panose="020B0604020202020204" pitchFamily="34" charset="0"/>
              <a:buChar char="•"/>
            </a:pPr>
            <a:r>
              <a:rPr lang="es-ES" b="1" i="0" dirty="0" smtClean="0"/>
              <a:t>Programas de Convergencia y Estabilidad</a:t>
            </a:r>
            <a:endParaRPr lang="en-GB" b="1" i="0" dirty="0" smtClean="0"/>
          </a:p>
          <a:p>
            <a:pPr lvl="1">
              <a:buClr>
                <a:srgbClr val="0F5494"/>
              </a:buClr>
              <a:buFont typeface="Wingdings" panose="05000000000000000000" pitchFamily="2" charset="2"/>
              <a:buChar char="ü"/>
            </a:pPr>
            <a:r>
              <a:rPr lang="es-ES" sz="1800" i="0" dirty="0"/>
              <a:t>Planes </a:t>
            </a:r>
            <a:r>
              <a:rPr lang="es-ES" sz="1800" i="0" dirty="0" smtClean="0"/>
              <a:t>fiscales para </a:t>
            </a:r>
            <a:r>
              <a:rPr lang="es-ES" sz="1800" i="0" dirty="0"/>
              <a:t>3 años y resultados de años </a:t>
            </a:r>
            <a:r>
              <a:rPr lang="es-ES" sz="1800" i="0" dirty="0" smtClean="0"/>
              <a:t>anteriores</a:t>
            </a:r>
          </a:p>
          <a:p>
            <a:pPr lvl="1">
              <a:buClr>
                <a:srgbClr val="0F5494"/>
              </a:buClr>
              <a:buFont typeface="Wingdings" panose="05000000000000000000" pitchFamily="2" charset="2"/>
              <a:buChar char="ü"/>
            </a:pPr>
            <a:r>
              <a:rPr lang="es-ES_tradnl" sz="1800" dirty="0" smtClean="0"/>
              <a:t>Respectar las reglas del Pacto de Estabilidad y Crecimiento</a:t>
            </a:r>
          </a:p>
          <a:p>
            <a:pPr lvl="1">
              <a:buClr>
                <a:srgbClr val="0F5494"/>
              </a:buClr>
              <a:buFont typeface="Wingdings" panose="05000000000000000000" pitchFamily="2" charset="2"/>
              <a:buChar char="ü"/>
            </a:pPr>
            <a:r>
              <a:rPr lang="es-ES_tradnl" sz="1800" dirty="0" smtClean="0"/>
              <a:t>Respectar la senda de ajuste para lograr el objetivo a medio plazo (0,5% del PIB/año)</a:t>
            </a:r>
          </a:p>
          <a:p>
            <a:pPr lvl="1">
              <a:buClr>
                <a:srgbClr val="0F5494"/>
              </a:buClr>
              <a:buFont typeface="Wingdings" panose="05000000000000000000" pitchFamily="2" charset="2"/>
              <a:buChar char="ü"/>
            </a:pPr>
            <a:r>
              <a:rPr lang="es-ES_tradnl" sz="1800" i="0" dirty="0" smtClean="0"/>
              <a:t>Cumplimiento con el punto de referencia para el crecimiento del  gasto publico</a:t>
            </a:r>
          </a:p>
          <a:p>
            <a:pPr lvl="1">
              <a:buClr>
                <a:srgbClr val="0F5494"/>
              </a:buClr>
              <a:buFont typeface="Arial" panose="020B0604020202020204" pitchFamily="34" charset="0"/>
              <a:buChar char="•"/>
            </a:pPr>
            <a:endParaRPr lang="es-ES_tradnl" sz="1800" dirty="0"/>
          </a:p>
          <a:p>
            <a:pPr>
              <a:buClr>
                <a:srgbClr val="0F5494"/>
              </a:buClr>
              <a:buFont typeface="Arial" panose="020B0604020202020204" pitchFamily="34" charset="0"/>
              <a:buChar char="•"/>
            </a:pPr>
            <a:r>
              <a:rPr lang="es-ES" b="1" i="0" dirty="0" smtClean="0"/>
              <a:t>Dictamen de la </a:t>
            </a:r>
            <a:r>
              <a:rPr lang="es-ES" b="1" i="0" dirty="0"/>
              <a:t>Comisión </a:t>
            </a:r>
            <a:r>
              <a:rPr lang="es-ES" b="1" i="0" dirty="0" smtClean="0"/>
              <a:t>Europea y recomendaciones</a:t>
            </a:r>
          </a:p>
          <a:p>
            <a:pPr>
              <a:buClr>
                <a:srgbClr val="0F5494"/>
              </a:buClr>
              <a:buFont typeface="Arial" panose="020B0604020202020204" pitchFamily="34" charset="0"/>
              <a:buChar char="•"/>
            </a:pPr>
            <a:endParaRPr lang="en-GB" b="1" i="0" dirty="0"/>
          </a:p>
          <a:p>
            <a:pPr>
              <a:buClr>
                <a:srgbClr val="0F5494"/>
              </a:buClr>
              <a:buFont typeface="Arial" panose="020B0604020202020204" pitchFamily="34" charset="0"/>
              <a:buChar char="•"/>
            </a:pPr>
            <a:r>
              <a:rPr lang="es-ES" b="1" i="0" dirty="0" smtClean="0"/>
              <a:t>Proyectos de Planes Presupuestarios y Opinión </a:t>
            </a:r>
            <a:endParaRPr lang="en-GB" b="1" i="0" dirty="0"/>
          </a:p>
          <a:p>
            <a:pPr lvl="1">
              <a:buClr>
                <a:srgbClr val="0F5494"/>
              </a:buClr>
              <a:buFont typeface="Arial" panose="020B0604020202020204" pitchFamily="34" charset="0"/>
              <a:buChar char="•"/>
            </a:pPr>
            <a:endParaRPr lang="en-US" sz="2400" dirty="0"/>
          </a:p>
        </p:txBody>
      </p:sp>
    </p:spTree>
    <p:extLst>
      <p:ext uri="{BB962C8B-B14F-4D97-AF65-F5344CB8AC3E}">
        <p14:creationId xmlns:p14="http://schemas.microsoft.com/office/powerpoint/2010/main" val="4055519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4294967295"/>
          </p:nvPr>
        </p:nvSpPr>
        <p:spPr>
          <a:xfrm>
            <a:off x="329137" y="1412776"/>
            <a:ext cx="8589962" cy="4535487"/>
          </a:xfrm>
        </p:spPr>
        <p:txBody>
          <a:bodyPr/>
          <a:lstStyle/>
          <a:p>
            <a:pPr>
              <a:spcAft>
                <a:spcPts val="600"/>
              </a:spcAft>
              <a:buClr>
                <a:srgbClr val="0F5494"/>
              </a:buClr>
            </a:pPr>
            <a:r>
              <a:rPr lang="es-ES_tradnl" b="1" i="0" dirty="0" smtClean="0"/>
              <a:t>Criterios de incumplimiento del Pacto de Estabilidad y Crecimiento:</a:t>
            </a:r>
            <a:endParaRPr lang="es-ES_tradnl" b="1" i="0" dirty="0"/>
          </a:p>
          <a:p>
            <a:pPr lvl="1">
              <a:spcAft>
                <a:spcPts val="600"/>
              </a:spcAft>
              <a:buClr>
                <a:srgbClr val="0F5494"/>
              </a:buClr>
              <a:buFont typeface="Wingdings" panose="05000000000000000000" pitchFamily="2" charset="2"/>
              <a:buChar char="Ø"/>
            </a:pPr>
            <a:r>
              <a:rPr lang="es-ES_tradnl" dirty="0"/>
              <a:t>Déficit:</a:t>
            </a:r>
            <a:r>
              <a:rPr lang="es-ES_tradnl" b="0" dirty="0"/>
              <a:t> </a:t>
            </a:r>
            <a:r>
              <a:rPr lang="es-ES" sz="1600" b="0" dirty="0"/>
              <a:t>por encima del 3% del PIB?</a:t>
            </a:r>
            <a:endParaRPr lang="en-GB" sz="1600" b="0" dirty="0"/>
          </a:p>
          <a:p>
            <a:pPr lvl="1">
              <a:spcAft>
                <a:spcPts val="600"/>
              </a:spcAft>
              <a:buClr>
                <a:srgbClr val="0F5494"/>
              </a:buClr>
              <a:buFont typeface="Wingdings" panose="05000000000000000000" pitchFamily="2" charset="2"/>
              <a:buChar char="Ø"/>
            </a:pPr>
            <a:r>
              <a:rPr lang="es-ES_tradnl" dirty="0"/>
              <a:t>Deuda:</a:t>
            </a:r>
            <a:r>
              <a:rPr lang="es-ES_tradnl" b="0" dirty="0"/>
              <a:t> </a:t>
            </a:r>
            <a:r>
              <a:rPr lang="es-ES" sz="1600" b="0" dirty="0"/>
              <a:t>por encima del 60%, y no está disminuyendo suficientemente hacia el 60%? </a:t>
            </a:r>
            <a:endParaRPr lang="en-US" sz="1600" dirty="0"/>
          </a:p>
          <a:p>
            <a:pPr>
              <a:spcBef>
                <a:spcPts val="1200"/>
              </a:spcBef>
              <a:spcAft>
                <a:spcPts val="600"/>
              </a:spcAft>
              <a:buClr>
                <a:srgbClr val="0F5494"/>
              </a:buClr>
            </a:pPr>
            <a:r>
              <a:rPr lang="es-ES_tradnl" sz="2000" i="0" dirty="0" smtClean="0"/>
              <a:t>Si se incumplen las condiciones de déficit o de deuda, </a:t>
            </a:r>
            <a:r>
              <a:rPr lang="es-ES_tradnl" b="1" i="0" dirty="0" smtClean="0"/>
              <a:t>la Comisión prepara un informe </a:t>
            </a:r>
          </a:p>
          <a:p>
            <a:pPr>
              <a:spcBef>
                <a:spcPts val="1200"/>
              </a:spcBef>
              <a:spcAft>
                <a:spcPts val="600"/>
              </a:spcAft>
              <a:buClr>
                <a:srgbClr val="0F5494"/>
              </a:buClr>
            </a:pPr>
            <a:r>
              <a:rPr lang="es-ES" b="1" i="0" dirty="0" smtClean="0"/>
              <a:t>¿Es </a:t>
            </a:r>
            <a:r>
              <a:rPr lang="es-ES" b="1" i="0" dirty="0"/>
              <a:t>el lanzamiento </a:t>
            </a:r>
            <a:r>
              <a:rPr lang="es-ES" b="1" i="0" dirty="0" smtClean="0"/>
              <a:t>automático? NO!</a:t>
            </a:r>
          </a:p>
          <a:p>
            <a:pPr lvl="1">
              <a:buClr>
                <a:srgbClr val="0F5494"/>
              </a:buClr>
              <a:buFont typeface="Wingdings" panose="05000000000000000000" pitchFamily="2" charset="2"/>
              <a:buChar char="Ø"/>
            </a:pPr>
            <a:r>
              <a:rPr lang="es-ES" sz="1600" b="0" dirty="0"/>
              <a:t>No, si el exceso de más del 3% es pequeño y de carácter  temporal y excepcional </a:t>
            </a:r>
            <a:endParaRPr lang="en-GB" sz="1600" b="0" dirty="0"/>
          </a:p>
          <a:p>
            <a:pPr lvl="1">
              <a:buClr>
                <a:srgbClr val="0F5494"/>
              </a:buClr>
              <a:buFont typeface="Wingdings" panose="05000000000000000000" pitchFamily="2" charset="2"/>
              <a:buChar char="Ø"/>
            </a:pPr>
            <a:r>
              <a:rPr lang="es-ES" sz="1600" b="0" dirty="0"/>
              <a:t>Otros factores relevantes </a:t>
            </a:r>
            <a:r>
              <a:rPr lang="en-GB" sz="1600" b="0" dirty="0"/>
              <a:t>	</a:t>
            </a:r>
          </a:p>
          <a:p>
            <a:pPr>
              <a:spcAft>
                <a:spcPts val="600"/>
              </a:spcAft>
              <a:buClr>
                <a:srgbClr val="0F5494"/>
              </a:buClr>
            </a:pPr>
            <a:endParaRPr lang="es-ES" sz="2000" i="0" dirty="0" smtClean="0"/>
          </a:p>
        </p:txBody>
      </p:sp>
      <p:sp>
        <p:nvSpPr>
          <p:cNvPr id="2" name="Slide Number Placeholder 1"/>
          <p:cNvSpPr>
            <a:spLocks noGrp="1"/>
          </p:cNvSpPr>
          <p:nvPr>
            <p:ph type="sldNum" sz="quarter" idx="4294967295"/>
          </p:nvPr>
        </p:nvSpPr>
        <p:spPr>
          <a:xfrm>
            <a:off x="7010400" y="6165850"/>
            <a:ext cx="2133600" cy="476250"/>
          </a:xfrm>
        </p:spPr>
        <p:txBody>
          <a:bodyPr/>
          <a:lstStyle/>
          <a:p>
            <a:fld id="{D4E56797-D5CB-4614-8026-338F8CBD76DB}" type="slidenum">
              <a:rPr lang="en-US" smtClean="0"/>
              <a:pPr/>
              <a:t>31</a:t>
            </a:fld>
            <a:endParaRPr lang="en-US" dirty="0"/>
          </a:p>
        </p:txBody>
      </p:sp>
      <p:sp>
        <p:nvSpPr>
          <p:cNvPr id="7" name="Rectangle 2"/>
          <p:cNvSpPr txBox="1">
            <a:spLocks noChangeArrowheads="1"/>
          </p:cNvSpPr>
          <p:nvPr/>
        </p:nvSpPr>
        <p:spPr bwMode="auto">
          <a:xfrm>
            <a:off x="25152" y="188640"/>
            <a:ext cx="8892480" cy="64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r>
              <a:rPr lang="es-ES" kern="0" dirty="0" smtClean="0">
                <a:solidFill>
                  <a:schemeClr val="bg1"/>
                </a:solidFill>
              </a:rPr>
              <a:t>La vertiente correctiva: abriendo el PDE</a:t>
            </a:r>
            <a:endParaRPr lang="es-ES" kern="0" dirty="0">
              <a:solidFill>
                <a:schemeClr val="bg1"/>
              </a:solidFill>
            </a:endParaRPr>
          </a:p>
        </p:txBody>
      </p:sp>
    </p:spTree>
    <p:extLst>
      <p:ext uri="{BB962C8B-B14F-4D97-AF65-F5344CB8AC3E}">
        <p14:creationId xmlns:p14="http://schemas.microsoft.com/office/powerpoint/2010/main" val="3531547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2645004" y="2234856"/>
          <a:ext cx="6391492" cy="3644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07410" y="3196962"/>
            <a:ext cx="2401406" cy="1465897"/>
          </a:xfrm>
          <a:prstGeom prst="rect">
            <a:avLst/>
          </a:prstGeom>
          <a:noFill/>
        </p:spPr>
        <p:txBody>
          <a:bodyPr wrap="square" lIns="80119" tIns="40060" rIns="80119" bIns="40060">
            <a:spAutoFit/>
          </a:bodyPr>
          <a:lstStyle/>
          <a:p>
            <a:pPr marL="484052" lvl="2">
              <a:lnSpc>
                <a:spcPct val="90000"/>
              </a:lnSpc>
              <a:spcBef>
                <a:spcPct val="20000"/>
              </a:spcBef>
              <a:buClr>
                <a:srgbClr val="0F5494"/>
              </a:buClr>
              <a:defRPr/>
            </a:pPr>
            <a:r>
              <a:rPr lang="es-ES" sz="1600" dirty="0">
                <a:latin typeface="Verdana"/>
                <a:ea typeface="MS PGothic" pitchFamily="34" charset="-128"/>
              </a:rPr>
              <a:t>Procedimiento de Déficit Excesivo </a:t>
            </a:r>
            <a:r>
              <a:rPr lang="es-ES" sz="1600" b="1" dirty="0">
                <a:latin typeface="Verdana"/>
                <a:ea typeface="MS PGothic" pitchFamily="34" charset="-128"/>
              </a:rPr>
              <a:t>abierto en 2009</a:t>
            </a:r>
            <a:endParaRPr lang="es-ES" sz="2500" b="1" i="1" dirty="0">
              <a:latin typeface="Verdana"/>
              <a:ea typeface="MS PGothic" pitchFamily="34" charset="-128"/>
            </a:endParaRPr>
          </a:p>
          <a:p>
            <a:pPr algn="just">
              <a:defRPr/>
            </a:pPr>
            <a:r>
              <a:rPr lang="es-ES" sz="1800" dirty="0">
                <a:latin typeface="Verdana"/>
                <a:ea typeface="MS PGothic" pitchFamily="34" charset="-128"/>
              </a:rPr>
              <a:t> </a:t>
            </a:r>
          </a:p>
        </p:txBody>
      </p:sp>
      <p:pic>
        <p:nvPicPr>
          <p:cNvPr id="12" name="Picture 2" descr="C:\Users\foeckju\Desktop\untitl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245" y="1515189"/>
            <a:ext cx="1795737" cy="12697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TEMP.NET1\Desktop\european_union_flag_round_stickers_eu_europe-r0f6d408c9893413d9b90ab882f9114e1_v9waf_8byvr_54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9628"/>
          <a:stretch/>
        </p:blipFill>
        <p:spPr bwMode="auto">
          <a:xfrm>
            <a:off x="8149584" y="2725134"/>
            <a:ext cx="588768" cy="5643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2339752" y="1581165"/>
            <a:ext cx="1847236" cy="132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rtlCol="0" anchor="ctr" anchorCtr="0" compatLnSpc="1">
            <a:prstTxWarp prst="textNoShape">
              <a:avLst/>
            </a:prstTxWarp>
          </a:bodyPr>
          <a:lstStyle/>
          <a:p>
            <a:pPr marL="2783" defTabSz="801472"/>
            <a:endParaRPr lang="en-GB" sz="1100"/>
          </a:p>
        </p:txBody>
      </p:sp>
      <p:sp>
        <p:nvSpPr>
          <p:cNvPr id="8" name="Title 7"/>
          <p:cNvSpPr>
            <a:spLocks noGrp="1"/>
          </p:cNvSpPr>
          <p:nvPr>
            <p:ph type="title" idx="4294967295"/>
          </p:nvPr>
        </p:nvSpPr>
        <p:spPr>
          <a:xfrm>
            <a:off x="0" y="30163"/>
            <a:ext cx="8909628" cy="936625"/>
          </a:xfrm>
        </p:spPr>
        <p:txBody>
          <a:bodyPr/>
          <a:lstStyle/>
          <a:p>
            <a:r>
              <a:rPr lang="es-ES" altLang="en-US" sz="2400" dirty="0" smtClean="0">
                <a:solidFill>
                  <a:schemeClr val="bg1"/>
                </a:solidFill>
              </a:rPr>
              <a:t>España en el Procedimiento de Déficit Excesivo</a:t>
            </a:r>
            <a:endParaRPr lang="en-GB" sz="2400" dirty="0">
              <a:solidFill>
                <a:schemeClr val="bg1"/>
              </a:solidFill>
            </a:endParaRPr>
          </a:p>
        </p:txBody>
      </p:sp>
      <p:sp>
        <p:nvSpPr>
          <p:cNvPr id="22" name="Rectangle 21"/>
          <p:cNvSpPr/>
          <p:nvPr/>
        </p:nvSpPr>
        <p:spPr>
          <a:xfrm>
            <a:off x="3707903" y="5303649"/>
            <a:ext cx="845023" cy="446276"/>
          </a:xfrm>
          <a:prstGeom prst="rect">
            <a:avLst/>
          </a:prstGeom>
        </p:spPr>
        <p:txBody>
          <a:bodyPr wrap="square">
            <a:spAutoFit/>
          </a:bodyPr>
          <a:lstStyle/>
          <a:p>
            <a:pPr marL="2783" algn="ctr"/>
            <a:r>
              <a:rPr lang="es-ES" sz="900" dirty="0" smtClean="0">
                <a:solidFill>
                  <a:srgbClr val="3166CF"/>
                </a:solidFill>
              </a:rPr>
              <a:t>Observado</a:t>
            </a:r>
            <a:endParaRPr lang="es-ES" sz="900" dirty="0">
              <a:solidFill>
                <a:srgbClr val="3166CF"/>
              </a:solidFill>
            </a:endParaRPr>
          </a:p>
          <a:p>
            <a:pPr marL="2783" algn="ctr"/>
            <a:r>
              <a:rPr lang="es-ES" sz="1400" dirty="0" smtClean="0">
                <a:solidFill>
                  <a:srgbClr val="3166CF"/>
                </a:solidFill>
              </a:rPr>
              <a:t>6,0%</a:t>
            </a:r>
            <a:endParaRPr lang="en-GB" sz="1400" dirty="0">
              <a:solidFill>
                <a:srgbClr val="3166CF"/>
              </a:solidFill>
            </a:endParaRPr>
          </a:p>
        </p:txBody>
      </p:sp>
      <p:sp>
        <p:nvSpPr>
          <p:cNvPr id="26" name="Rectangle 25"/>
          <p:cNvSpPr/>
          <p:nvPr/>
        </p:nvSpPr>
        <p:spPr>
          <a:xfrm>
            <a:off x="4675931" y="5306619"/>
            <a:ext cx="845023" cy="446276"/>
          </a:xfrm>
          <a:prstGeom prst="rect">
            <a:avLst/>
          </a:prstGeom>
        </p:spPr>
        <p:txBody>
          <a:bodyPr wrap="square">
            <a:spAutoFit/>
          </a:bodyPr>
          <a:lstStyle/>
          <a:p>
            <a:pPr marL="2783" algn="ctr"/>
            <a:r>
              <a:rPr lang="es-ES" sz="900" dirty="0" smtClean="0">
                <a:solidFill>
                  <a:srgbClr val="3166CF"/>
                </a:solidFill>
              </a:rPr>
              <a:t>Observado</a:t>
            </a:r>
            <a:endParaRPr lang="es-ES" sz="900" dirty="0">
              <a:solidFill>
                <a:srgbClr val="3166CF"/>
              </a:solidFill>
            </a:endParaRPr>
          </a:p>
          <a:p>
            <a:pPr marL="2783" algn="ctr"/>
            <a:r>
              <a:rPr lang="es-ES" sz="1400" dirty="0" smtClean="0">
                <a:solidFill>
                  <a:srgbClr val="3166CF"/>
                </a:solidFill>
              </a:rPr>
              <a:t>5,3%</a:t>
            </a:r>
            <a:endParaRPr lang="en-GB" sz="1400" dirty="0">
              <a:solidFill>
                <a:srgbClr val="3166CF"/>
              </a:solidFill>
            </a:endParaRPr>
          </a:p>
        </p:txBody>
      </p:sp>
      <p:sp>
        <p:nvSpPr>
          <p:cNvPr id="27" name="Rectangle 26"/>
          <p:cNvSpPr/>
          <p:nvPr/>
        </p:nvSpPr>
        <p:spPr>
          <a:xfrm>
            <a:off x="5540859" y="5288599"/>
            <a:ext cx="845023" cy="461665"/>
          </a:xfrm>
          <a:prstGeom prst="rect">
            <a:avLst/>
          </a:prstGeom>
        </p:spPr>
        <p:txBody>
          <a:bodyPr wrap="square">
            <a:spAutoFit/>
          </a:bodyPr>
          <a:lstStyle/>
          <a:p>
            <a:pPr marL="2783" algn="ctr"/>
            <a:r>
              <a:rPr lang="es-ES" sz="900" dirty="0" smtClean="0">
                <a:solidFill>
                  <a:srgbClr val="3166CF"/>
                </a:solidFill>
              </a:rPr>
              <a:t>Observado</a:t>
            </a:r>
            <a:endParaRPr lang="es-ES" sz="900" dirty="0">
              <a:solidFill>
                <a:srgbClr val="3166CF"/>
              </a:solidFill>
            </a:endParaRPr>
          </a:p>
          <a:p>
            <a:pPr marL="2783" algn="ctr"/>
            <a:r>
              <a:rPr lang="es-ES" sz="1400" dirty="0" smtClean="0">
                <a:solidFill>
                  <a:srgbClr val="3166CF"/>
                </a:solidFill>
              </a:rPr>
              <a:t>4,5%</a:t>
            </a:r>
            <a:endParaRPr lang="en-GB" sz="1400" dirty="0">
              <a:solidFill>
                <a:srgbClr val="3166CF"/>
              </a:solidFill>
            </a:endParaRPr>
          </a:p>
        </p:txBody>
      </p:sp>
      <p:sp>
        <p:nvSpPr>
          <p:cNvPr id="29" name="Rectangle 28"/>
          <p:cNvSpPr/>
          <p:nvPr/>
        </p:nvSpPr>
        <p:spPr>
          <a:xfrm>
            <a:off x="6406145" y="5301909"/>
            <a:ext cx="845023" cy="461665"/>
          </a:xfrm>
          <a:prstGeom prst="rect">
            <a:avLst/>
          </a:prstGeom>
        </p:spPr>
        <p:txBody>
          <a:bodyPr wrap="square">
            <a:spAutoFit/>
          </a:bodyPr>
          <a:lstStyle/>
          <a:p>
            <a:pPr marL="2783" algn="ctr"/>
            <a:r>
              <a:rPr lang="es-ES" sz="900" dirty="0" smtClean="0">
                <a:solidFill>
                  <a:srgbClr val="3166CF"/>
                </a:solidFill>
              </a:rPr>
              <a:t>Observado</a:t>
            </a:r>
            <a:r>
              <a:rPr lang="es-ES" sz="1000" dirty="0" smtClean="0">
                <a:solidFill>
                  <a:srgbClr val="3166CF"/>
                </a:solidFill>
              </a:rPr>
              <a:t> </a:t>
            </a:r>
            <a:endParaRPr lang="es-ES" sz="1000" dirty="0">
              <a:solidFill>
                <a:srgbClr val="3166CF"/>
              </a:solidFill>
            </a:endParaRPr>
          </a:p>
          <a:p>
            <a:pPr marL="2783" algn="ctr"/>
            <a:r>
              <a:rPr lang="es-ES" sz="1400" dirty="0" smtClean="0">
                <a:solidFill>
                  <a:srgbClr val="3166CF"/>
                </a:solidFill>
              </a:rPr>
              <a:t>3,1%</a:t>
            </a:r>
            <a:endParaRPr lang="en-GB" sz="1400" dirty="0">
              <a:solidFill>
                <a:srgbClr val="3166CF"/>
              </a:solidFill>
            </a:endParaRPr>
          </a:p>
        </p:txBody>
      </p:sp>
      <p:sp>
        <p:nvSpPr>
          <p:cNvPr id="30" name="Rectangle 29"/>
          <p:cNvSpPr/>
          <p:nvPr/>
        </p:nvSpPr>
        <p:spPr>
          <a:xfrm>
            <a:off x="7212064" y="5294493"/>
            <a:ext cx="845023" cy="461665"/>
          </a:xfrm>
          <a:prstGeom prst="rect">
            <a:avLst/>
          </a:prstGeom>
        </p:spPr>
        <p:txBody>
          <a:bodyPr wrap="square">
            <a:spAutoFit/>
          </a:bodyPr>
          <a:lstStyle/>
          <a:p>
            <a:pPr marL="2783" algn="ctr"/>
            <a:r>
              <a:rPr lang="es-ES" sz="900" dirty="0" smtClean="0">
                <a:solidFill>
                  <a:srgbClr val="3166CF"/>
                </a:solidFill>
              </a:rPr>
              <a:t>Observado</a:t>
            </a:r>
            <a:r>
              <a:rPr lang="es-ES" sz="1000" dirty="0" smtClean="0">
                <a:solidFill>
                  <a:srgbClr val="3166CF"/>
                </a:solidFill>
              </a:rPr>
              <a:t> </a:t>
            </a:r>
            <a:endParaRPr lang="es-ES" sz="1000" dirty="0">
              <a:solidFill>
                <a:srgbClr val="3166CF"/>
              </a:solidFill>
            </a:endParaRPr>
          </a:p>
          <a:p>
            <a:pPr marL="2783" algn="ctr"/>
            <a:r>
              <a:rPr lang="es-ES" sz="1400" dirty="0" smtClean="0">
                <a:solidFill>
                  <a:srgbClr val="3166CF"/>
                </a:solidFill>
              </a:rPr>
              <a:t>2,5%</a:t>
            </a:r>
            <a:endParaRPr lang="en-GB" sz="1400" dirty="0">
              <a:solidFill>
                <a:srgbClr val="3166CF"/>
              </a:solidFill>
            </a:endParaRPr>
          </a:p>
        </p:txBody>
      </p:sp>
      <p:sp>
        <p:nvSpPr>
          <p:cNvPr id="31" name="Rectangle 30"/>
          <p:cNvSpPr/>
          <p:nvPr/>
        </p:nvSpPr>
        <p:spPr>
          <a:xfrm>
            <a:off x="8113090" y="5288598"/>
            <a:ext cx="845023" cy="461665"/>
          </a:xfrm>
          <a:prstGeom prst="rect">
            <a:avLst/>
          </a:prstGeom>
        </p:spPr>
        <p:txBody>
          <a:bodyPr wrap="square">
            <a:spAutoFit/>
          </a:bodyPr>
          <a:lstStyle/>
          <a:p>
            <a:pPr marL="2783" algn="ctr"/>
            <a:r>
              <a:rPr lang="es-ES" sz="1000" dirty="0" smtClean="0">
                <a:solidFill>
                  <a:srgbClr val="3166CF"/>
                </a:solidFill>
              </a:rPr>
              <a:t>Previsión</a:t>
            </a:r>
            <a:endParaRPr lang="es-ES" sz="1000" dirty="0">
              <a:solidFill>
                <a:srgbClr val="3166CF"/>
              </a:solidFill>
            </a:endParaRPr>
          </a:p>
          <a:p>
            <a:pPr marL="2783" algn="ctr"/>
            <a:r>
              <a:rPr lang="es-ES" sz="1400" dirty="0" smtClean="0">
                <a:solidFill>
                  <a:srgbClr val="3166CF"/>
                </a:solidFill>
              </a:rPr>
              <a:t>2,3</a:t>
            </a:r>
            <a:endParaRPr lang="en-GB" sz="1400" dirty="0">
              <a:solidFill>
                <a:srgbClr val="3166CF"/>
              </a:solidFill>
            </a:endParaRPr>
          </a:p>
        </p:txBody>
      </p:sp>
      <p:sp>
        <p:nvSpPr>
          <p:cNvPr id="32" name="Rectangle 31"/>
          <p:cNvSpPr/>
          <p:nvPr/>
        </p:nvSpPr>
        <p:spPr>
          <a:xfrm>
            <a:off x="2724764" y="1823092"/>
            <a:ext cx="845023" cy="276999"/>
          </a:xfrm>
          <a:prstGeom prst="rect">
            <a:avLst/>
          </a:prstGeom>
        </p:spPr>
        <p:txBody>
          <a:bodyPr wrap="square">
            <a:spAutoFit/>
          </a:bodyPr>
          <a:lstStyle/>
          <a:p>
            <a:pPr marL="2783" algn="ctr"/>
            <a:r>
              <a:rPr lang="es-ES" b="1" dirty="0" smtClean="0">
                <a:solidFill>
                  <a:srgbClr val="3166CF"/>
                </a:solidFill>
              </a:rPr>
              <a:t>2013</a:t>
            </a:r>
            <a:endParaRPr lang="en-GB" b="1" dirty="0">
              <a:solidFill>
                <a:srgbClr val="3166CF"/>
              </a:solidFill>
            </a:endParaRPr>
          </a:p>
        </p:txBody>
      </p:sp>
      <p:sp>
        <p:nvSpPr>
          <p:cNvPr id="33" name="Rectangle 32"/>
          <p:cNvSpPr/>
          <p:nvPr/>
        </p:nvSpPr>
        <p:spPr>
          <a:xfrm>
            <a:off x="3747682" y="1806751"/>
            <a:ext cx="845023" cy="276999"/>
          </a:xfrm>
          <a:prstGeom prst="rect">
            <a:avLst/>
          </a:prstGeom>
        </p:spPr>
        <p:txBody>
          <a:bodyPr wrap="square">
            <a:spAutoFit/>
          </a:bodyPr>
          <a:lstStyle/>
          <a:p>
            <a:pPr marL="2783" algn="ctr"/>
            <a:r>
              <a:rPr lang="es-ES" b="1" dirty="0" smtClean="0">
                <a:solidFill>
                  <a:srgbClr val="3166CF"/>
                </a:solidFill>
              </a:rPr>
              <a:t>2014</a:t>
            </a:r>
            <a:endParaRPr lang="en-GB" b="1" dirty="0">
              <a:solidFill>
                <a:srgbClr val="3166CF"/>
              </a:solidFill>
            </a:endParaRPr>
          </a:p>
        </p:txBody>
      </p:sp>
      <p:sp>
        <p:nvSpPr>
          <p:cNvPr id="34" name="Rectangle 33"/>
          <p:cNvSpPr/>
          <p:nvPr/>
        </p:nvSpPr>
        <p:spPr>
          <a:xfrm>
            <a:off x="4639774" y="1823091"/>
            <a:ext cx="845023" cy="276999"/>
          </a:xfrm>
          <a:prstGeom prst="rect">
            <a:avLst/>
          </a:prstGeom>
        </p:spPr>
        <p:txBody>
          <a:bodyPr wrap="square">
            <a:spAutoFit/>
          </a:bodyPr>
          <a:lstStyle/>
          <a:p>
            <a:pPr marL="2783" algn="ctr"/>
            <a:r>
              <a:rPr lang="es-ES" b="1" dirty="0" smtClean="0">
                <a:solidFill>
                  <a:srgbClr val="3166CF"/>
                </a:solidFill>
              </a:rPr>
              <a:t>2015</a:t>
            </a:r>
            <a:endParaRPr lang="en-GB" b="1" dirty="0">
              <a:solidFill>
                <a:srgbClr val="3166CF"/>
              </a:solidFill>
            </a:endParaRPr>
          </a:p>
        </p:txBody>
      </p:sp>
      <p:sp>
        <p:nvSpPr>
          <p:cNvPr id="35" name="Rectangle 34"/>
          <p:cNvSpPr/>
          <p:nvPr/>
        </p:nvSpPr>
        <p:spPr>
          <a:xfrm>
            <a:off x="5539467" y="1823092"/>
            <a:ext cx="845023" cy="276999"/>
          </a:xfrm>
          <a:prstGeom prst="rect">
            <a:avLst/>
          </a:prstGeom>
        </p:spPr>
        <p:txBody>
          <a:bodyPr wrap="square">
            <a:spAutoFit/>
          </a:bodyPr>
          <a:lstStyle/>
          <a:p>
            <a:pPr marL="2783" algn="ctr"/>
            <a:r>
              <a:rPr lang="es-ES" b="1" dirty="0" smtClean="0">
                <a:solidFill>
                  <a:srgbClr val="3166CF"/>
                </a:solidFill>
              </a:rPr>
              <a:t>2016</a:t>
            </a:r>
            <a:endParaRPr lang="en-GB" b="1" dirty="0">
              <a:solidFill>
                <a:srgbClr val="3166CF"/>
              </a:solidFill>
            </a:endParaRPr>
          </a:p>
        </p:txBody>
      </p:sp>
      <p:sp>
        <p:nvSpPr>
          <p:cNvPr id="36" name="Rectangle 35"/>
          <p:cNvSpPr/>
          <p:nvPr/>
        </p:nvSpPr>
        <p:spPr>
          <a:xfrm>
            <a:off x="6360335" y="1823090"/>
            <a:ext cx="845023" cy="276999"/>
          </a:xfrm>
          <a:prstGeom prst="rect">
            <a:avLst/>
          </a:prstGeom>
        </p:spPr>
        <p:txBody>
          <a:bodyPr wrap="square">
            <a:spAutoFit/>
          </a:bodyPr>
          <a:lstStyle/>
          <a:p>
            <a:pPr marL="2783" algn="ctr"/>
            <a:r>
              <a:rPr lang="es-ES" b="1" dirty="0" smtClean="0">
                <a:solidFill>
                  <a:srgbClr val="3166CF"/>
                </a:solidFill>
              </a:rPr>
              <a:t>2017</a:t>
            </a:r>
            <a:endParaRPr lang="en-GB" b="1" dirty="0">
              <a:solidFill>
                <a:srgbClr val="3166CF"/>
              </a:solidFill>
            </a:endParaRPr>
          </a:p>
        </p:txBody>
      </p:sp>
      <p:sp>
        <p:nvSpPr>
          <p:cNvPr id="37" name="Rectangle 36"/>
          <p:cNvSpPr/>
          <p:nvPr/>
        </p:nvSpPr>
        <p:spPr>
          <a:xfrm>
            <a:off x="7164046" y="1827509"/>
            <a:ext cx="845023" cy="276999"/>
          </a:xfrm>
          <a:prstGeom prst="rect">
            <a:avLst/>
          </a:prstGeom>
        </p:spPr>
        <p:txBody>
          <a:bodyPr wrap="square">
            <a:spAutoFit/>
          </a:bodyPr>
          <a:lstStyle/>
          <a:p>
            <a:pPr marL="2783" algn="ctr"/>
            <a:r>
              <a:rPr lang="es-ES" b="1" dirty="0" smtClean="0">
                <a:solidFill>
                  <a:srgbClr val="3166CF"/>
                </a:solidFill>
              </a:rPr>
              <a:t>2018</a:t>
            </a:r>
            <a:endParaRPr lang="en-GB" b="1" dirty="0">
              <a:solidFill>
                <a:srgbClr val="3166CF"/>
              </a:solidFill>
            </a:endParaRPr>
          </a:p>
        </p:txBody>
      </p:sp>
      <p:sp>
        <p:nvSpPr>
          <p:cNvPr id="38" name="Rectangle 37"/>
          <p:cNvSpPr/>
          <p:nvPr/>
        </p:nvSpPr>
        <p:spPr>
          <a:xfrm>
            <a:off x="8021457" y="1837358"/>
            <a:ext cx="845023" cy="276999"/>
          </a:xfrm>
          <a:prstGeom prst="rect">
            <a:avLst/>
          </a:prstGeom>
        </p:spPr>
        <p:txBody>
          <a:bodyPr wrap="square">
            <a:spAutoFit/>
          </a:bodyPr>
          <a:lstStyle/>
          <a:p>
            <a:pPr marL="2783" algn="ctr"/>
            <a:r>
              <a:rPr lang="es-ES" b="1" dirty="0" smtClean="0">
                <a:solidFill>
                  <a:srgbClr val="3166CF"/>
                </a:solidFill>
              </a:rPr>
              <a:t>2019</a:t>
            </a:r>
            <a:endParaRPr lang="en-GB" b="1" dirty="0">
              <a:solidFill>
                <a:srgbClr val="3166CF"/>
              </a:solidFill>
            </a:endParaRPr>
          </a:p>
        </p:txBody>
      </p:sp>
      <p:sp>
        <p:nvSpPr>
          <p:cNvPr id="39" name="Rectangle 38"/>
          <p:cNvSpPr/>
          <p:nvPr/>
        </p:nvSpPr>
        <p:spPr>
          <a:xfrm>
            <a:off x="2724763" y="5303650"/>
            <a:ext cx="845023" cy="446276"/>
          </a:xfrm>
          <a:prstGeom prst="rect">
            <a:avLst/>
          </a:prstGeom>
        </p:spPr>
        <p:txBody>
          <a:bodyPr wrap="square">
            <a:spAutoFit/>
          </a:bodyPr>
          <a:lstStyle/>
          <a:p>
            <a:pPr marL="2783" algn="ctr"/>
            <a:r>
              <a:rPr lang="es-ES" sz="900" dirty="0" smtClean="0">
                <a:solidFill>
                  <a:srgbClr val="3166CF"/>
                </a:solidFill>
              </a:rPr>
              <a:t>Observado</a:t>
            </a:r>
          </a:p>
          <a:p>
            <a:pPr marL="2783" algn="ctr"/>
            <a:r>
              <a:rPr lang="es-ES" sz="1400" dirty="0" smtClean="0">
                <a:solidFill>
                  <a:srgbClr val="3166CF"/>
                </a:solidFill>
              </a:rPr>
              <a:t>7,0%</a:t>
            </a:r>
            <a:endParaRPr lang="en-GB" sz="1400" dirty="0">
              <a:solidFill>
                <a:srgbClr val="3166CF"/>
              </a:solidFill>
            </a:endParaRPr>
          </a:p>
        </p:txBody>
      </p:sp>
    </p:spTree>
    <p:extLst>
      <p:ext uri="{BB962C8B-B14F-4D97-AF65-F5344CB8AC3E}">
        <p14:creationId xmlns:p14="http://schemas.microsoft.com/office/powerpoint/2010/main" val="3860630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1715" y="188640"/>
            <a:ext cx="8232794" cy="719138"/>
          </a:xfrm>
        </p:spPr>
        <p:txBody>
          <a:bodyPr>
            <a:normAutofit/>
          </a:bodyPr>
          <a:lstStyle/>
          <a:p>
            <a:pPr algn="ctr"/>
            <a:r>
              <a:rPr lang="en-GB"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Why an Investment Plan for Europe?</a:t>
            </a:r>
            <a:endPar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4294967295"/>
          </p:nvPr>
        </p:nvSpPr>
        <p:spPr>
          <a:xfrm>
            <a:off x="0" y="6245225"/>
            <a:ext cx="2895600" cy="476250"/>
          </a:xfrm>
        </p:spPr>
        <p:txBody>
          <a:bodyPr/>
          <a:lstStyle/>
          <a:p>
            <a:pPr>
              <a:defRPr/>
            </a:pPr>
            <a:fld id="{A6CB47FB-FC65-487E-B87F-ED7EF06A8745}" type="slidenum">
              <a:rPr lang="en-US" smtClean="0">
                <a:solidFill>
                  <a:srgbClr val="FFFFFF"/>
                </a:solidFill>
              </a:rPr>
              <a:pPr>
                <a:defRPr/>
              </a:pPr>
              <a:t>33</a:t>
            </a:fld>
            <a:endParaRPr lang="en-US">
              <a:solidFill>
                <a:srgbClr val="FFFFFF"/>
              </a:solidFill>
            </a:endParaRPr>
          </a:p>
        </p:txBody>
      </p:sp>
      <p:sp>
        <p:nvSpPr>
          <p:cNvPr id="13" name="TextBox 27"/>
          <p:cNvSpPr txBox="1">
            <a:spLocks noChangeArrowheads="1"/>
          </p:cNvSpPr>
          <p:nvPr/>
        </p:nvSpPr>
        <p:spPr bwMode="auto">
          <a:xfrm>
            <a:off x="647802" y="1988840"/>
            <a:ext cx="7740622" cy="595582"/>
          </a:xfrm>
          <a:prstGeom prst="rect">
            <a:avLst/>
          </a:prstGeom>
          <a:solidFill>
            <a:srgbClr val="FFC000"/>
          </a:solidFill>
          <a:ln>
            <a:noFill/>
          </a:ln>
          <a:extLst/>
        </p:spPr>
        <p:txBody>
          <a:bodyPr vert="horz" wrap="square" lIns="80147" tIns="40074" rIns="80147" bIns="40074" numCol="1" anchor="ctr" anchorCtr="0" compatLnSpc="1">
            <a:prstTxWarp prst="textNoShape">
              <a:avLst/>
            </a:prstTxWarp>
          </a:bodyPr>
          <a:lstStyle/>
          <a:p>
            <a:pPr algn="ctr" defTabSz="801472">
              <a:spcBef>
                <a:spcPts val="2630"/>
              </a:spcBef>
            </a:pPr>
            <a:r>
              <a:rPr lang="es-ES" altLang="en-US" sz="1600" b="1" kern="600" dirty="0" smtClean="0">
                <a:solidFill>
                  <a:srgbClr val="015CAB"/>
                </a:solidFill>
                <a:latin typeface="+mn-lt"/>
                <a:ea typeface="Verdana" panose="020B0604030504040204" pitchFamily="34" charset="0"/>
                <a:cs typeface="Verdana" panose="020B0604030504040204" pitchFamily="34" charset="0"/>
              </a:rPr>
              <a:t>Brecha de inversiones &amp; competitividad</a:t>
            </a:r>
            <a:endParaRPr lang="es-ES" altLang="en-US" sz="1600" kern="600" dirty="0">
              <a:solidFill>
                <a:srgbClr val="015CAB"/>
              </a:solidFill>
              <a:latin typeface="+mn-lt"/>
              <a:ea typeface="Verdana" panose="020B0604030504040204" pitchFamily="34" charset="0"/>
              <a:cs typeface="Verdana" panose="020B0604030504040204" pitchFamily="34" charset="0"/>
            </a:endParaRPr>
          </a:p>
        </p:txBody>
      </p:sp>
      <p:sp>
        <p:nvSpPr>
          <p:cNvPr id="14" name="TextBox 27"/>
          <p:cNvSpPr txBox="1">
            <a:spLocks noChangeArrowheads="1"/>
          </p:cNvSpPr>
          <p:nvPr/>
        </p:nvSpPr>
        <p:spPr bwMode="auto">
          <a:xfrm>
            <a:off x="647802" y="2888940"/>
            <a:ext cx="7740621" cy="441807"/>
          </a:xfrm>
          <a:prstGeom prst="rect">
            <a:avLst/>
          </a:prstGeom>
          <a:solidFill>
            <a:srgbClr val="FFC000"/>
          </a:solidFill>
          <a:ln>
            <a:noFill/>
          </a:ln>
          <a:extLst/>
        </p:spPr>
        <p:txBody>
          <a:bodyPr vert="horz" wrap="square" lIns="80147" tIns="40074" rIns="80147" bIns="40074" numCol="1" anchor="ctr" anchorCtr="0" compatLnSpc="1">
            <a:prstTxWarp prst="textNoShape">
              <a:avLst/>
            </a:prstTxWarp>
          </a:bodyPr>
          <a:lstStyle/>
          <a:p>
            <a:pPr algn="ctr" defTabSz="801472">
              <a:spcBef>
                <a:spcPts val="2630"/>
              </a:spcBef>
            </a:pPr>
            <a:r>
              <a:rPr lang="es-ES" altLang="en-US" sz="1600" b="1" kern="600" dirty="0" smtClean="0">
                <a:solidFill>
                  <a:srgbClr val="015CAB"/>
                </a:solidFill>
                <a:latin typeface="+mn-lt"/>
                <a:ea typeface="Verdana" panose="020B0604030504040204" pitchFamily="34" charset="0"/>
                <a:cs typeface="Verdana" panose="020B0604030504040204" pitchFamily="34" charset="0"/>
              </a:rPr>
              <a:t>Liquidez en el mercado </a:t>
            </a:r>
            <a:endParaRPr lang="es-ES" altLang="en-US" sz="1600" b="1" kern="600" dirty="0">
              <a:solidFill>
                <a:srgbClr val="015CAB"/>
              </a:solidFill>
              <a:latin typeface="+mn-lt"/>
              <a:ea typeface="Verdana" panose="020B0604030504040204" pitchFamily="34" charset="0"/>
              <a:cs typeface="Verdana" panose="020B0604030504040204" pitchFamily="34" charset="0"/>
            </a:endParaRPr>
          </a:p>
        </p:txBody>
      </p:sp>
      <p:sp>
        <p:nvSpPr>
          <p:cNvPr id="15" name="TextBox 27"/>
          <p:cNvSpPr txBox="1">
            <a:spLocks noChangeArrowheads="1"/>
          </p:cNvSpPr>
          <p:nvPr/>
        </p:nvSpPr>
        <p:spPr bwMode="auto">
          <a:xfrm>
            <a:off x="655071" y="3681028"/>
            <a:ext cx="7733351" cy="441807"/>
          </a:xfrm>
          <a:prstGeom prst="rect">
            <a:avLst/>
          </a:prstGeom>
          <a:solidFill>
            <a:srgbClr val="FFC000"/>
          </a:solidFill>
          <a:ln>
            <a:noFill/>
          </a:ln>
          <a:extLst/>
        </p:spPr>
        <p:txBody>
          <a:bodyPr vert="horz" wrap="square" lIns="80147" tIns="40074" rIns="80147" bIns="40074" numCol="1" anchor="ctr" anchorCtr="0" compatLnSpc="1">
            <a:prstTxWarp prst="textNoShape">
              <a:avLst/>
            </a:prstTxWarp>
          </a:bodyPr>
          <a:lstStyle/>
          <a:p>
            <a:pPr algn="ctr" defTabSz="801472">
              <a:spcBef>
                <a:spcPts val="2630"/>
              </a:spcBef>
            </a:pPr>
            <a:r>
              <a:rPr lang="es-ES" sz="1600" b="1" dirty="0"/>
              <a:t>Limitaciones del presupuesto público</a:t>
            </a:r>
            <a:endParaRPr lang="en-GB" altLang="en-US" sz="1600" b="1" kern="600" dirty="0">
              <a:solidFill>
                <a:srgbClr val="015CAB"/>
              </a:solidFill>
              <a:latin typeface="Arial"/>
              <a:ea typeface="Verdana" panose="020B0604030504040204" pitchFamily="34" charset="0"/>
              <a:cs typeface="Verdana" panose="020B0604030504040204" pitchFamily="34" charset="0"/>
            </a:endParaRPr>
          </a:p>
        </p:txBody>
      </p:sp>
      <p:sp>
        <p:nvSpPr>
          <p:cNvPr id="16" name="TextBox 27"/>
          <p:cNvSpPr txBox="1">
            <a:spLocks noChangeArrowheads="1"/>
          </p:cNvSpPr>
          <p:nvPr/>
        </p:nvSpPr>
        <p:spPr bwMode="auto">
          <a:xfrm>
            <a:off x="659686" y="4473116"/>
            <a:ext cx="7728736" cy="540060"/>
          </a:xfrm>
          <a:prstGeom prst="rect">
            <a:avLst/>
          </a:prstGeom>
          <a:solidFill>
            <a:srgbClr val="FFC000"/>
          </a:solidFill>
          <a:ln>
            <a:noFill/>
          </a:ln>
          <a:extLst/>
        </p:spPr>
        <p:txBody>
          <a:bodyPr vert="horz" wrap="square" lIns="80147" tIns="40074" rIns="80147" bIns="40074" numCol="1" anchor="ctr" anchorCtr="0" compatLnSpc="1">
            <a:prstTxWarp prst="textNoShape">
              <a:avLst/>
            </a:prstTxWarp>
          </a:bodyPr>
          <a:lstStyle/>
          <a:p>
            <a:pPr algn="ctr" defTabSz="801472">
              <a:spcBef>
                <a:spcPts val="2630"/>
              </a:spcBef>
            </a:pPr>
            <a:r>
              <a:rPr lang="es-ES" altLang="en-US" sz="1600" b="1" kern="600" dirty="0" smtClean="0">
                <a:solidFill>
                  <a:srgbClr val="015CAB"/>
                </a:solidFill>
                <a:latin typeface="+mn-lt"/>
                <a:ea typeface="Verdana" panose="020B0604030504040204" pitchFamily="34" charset="0"/>
                <a:cs typeface="Verdana" panose="020B0604030504040204" pitchFamily="34" charset="0"/>
              </a:rPr>
              <a:t>Obstáculos financieras y no-financieras</a:t>
            </a:r>
            <a:endParaRPr lang="es-ES" altLang="en-US" sz="1600" b="1" kern="600" dirty="0">
              <a:solidFill>
                <a:srgbClr val="015CAB"/>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1061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20154" y="290470"/>
            <a:ext cx="6768406"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s-ES" altLang="en-US" sz="2800" b="1" kern="0" dirty="0" smtClean="0">
                <a:solidFill>
                  <a:schemeClr val="bg1"/>
                </a:solidFill>
                <a:cs typeface="Arial" panose="020B0604020202020204" pitchFamily="34" charset="0"/>
              </a:rPr>
              <a:t>Resultados hasta mayo 2019</a:t>
            </a:r>
            <a:endParaRPr lang="es-ES" altLang="en-US" sz="2800" b="1" dirty="0">
              <a:solidFill>
                <a:schemeClr val="bg1"/>
              </a:solidFill>
            </a:endParaRPr>
          </a:p>
        </p:txBody>
      </p:sp>
      <p:sp>
        <p:nvSpPr>
          <p:cNvPr id="24" name="Rectangle 13"/>
          <p:cNvSpPr>
            <a:spLocks noChangeArrowheads="1"/>
          </p:cNvSpPr>
          <p:nvPr/>
        </p:nvSpPr>
        <p:spPr bwMode="auto">
          <a:xfrm>
            <a:off x="0" y="74554"/>
            <a:ext cx="161867" cy="26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19" tIns="40060" rIns="80119" bIns="40060" numCol="1" anchor="ctr" anchorCtr="0" compatLnSpc="1">
            <a:prstTxWarp prst="textNoShape">
              <a:avLst/>
            </a:prstTxWarp>
            <a:spAutoFit/>
          </a:bodyPr>
          <a:lstStyle/>
          <a:p>
            <a:endParaRPr lang="en-GB"/>
          </a:p>
        </p:txBody>
      </p:sp>
      <p:pic>
        <p:nvPicPr>
          <p:cNvPr id="4" name="Picture 3"/>
          <p:cNvPicPr>
            <a:picLocks noChangeAspect="1"/>
          </p:cNvPicPr>
          <p:nvPr/>
        </p:nvPicPr>
        <p:blipFill>
          <a:blip r:embed="rId3"/>
          <a:stretch>
            <a:fillRect/>
          </a:stretch>
        </p:blipFill>
        <p:spPr>
          <a:xfrm>
            <a:off x="820154" y="1376362"/>
            <a:ext cx="7424253" cy="4860950"/>
          </a:xfrm>
          <a:prstGeom prst="rect">
            <a:avLst/>
          </a:prstGeom>
        </p:spPr>
      </p:pic>
    </p:spTree>
    <p:extLst>
      <p:ext uri="{BB962C8B-B14F-4D97-AF65-F5344CB8AC3E}">
        <p14:creationId xmlns:p14="http://schemas.microsoft.com/office/powerpoint/2010/main" val="3759962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61866" y="207338"/>
            <a:ext cx="8802621"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sz="1400">
                <a:solidFill>
                  <a:srgbClr val="0F5494"/>
                </a:solidFill>
                <a:latin typeface="Verdana" pitchFamily="34" charset="0"/>
              </a:defRPr>
            </a:lvl1pPr>
            <a:lvl2pPr marL="742950" indent="-285750" eaLnBrk="0" hangingPunct="0">
              <a:defRPr sz="1400">
                <a:solidFill>
                  <a:srgbClr val="0F5494"/>
                </a:solidFill>
                <a:latin typeface="Verdana" pitchFamily="34" charset="0"/>
              </a:defRPr>
            </a:lvl2pPr>
            <a:lvl3pPr marL="1143000" indent="-228600" eaLnBrk="0" hangingPunct="0">
              <a:defRPr sz="1400">
                <a:solidFill>
                  <a:srgbClr val="0F5494"/>
                </a:solidFill>
                <a:latin typeface="Verdana" pitchFamily="34" charset="0"/>
              </a:defRPr>
            </a:lvl3pPr>
            <a:lvl4pPr marL="1600200" indent="-228600" eaLnBrk="0" hangingPunct="0">
              <a:defRPr sz="1400">
                <a:solidFill>
                  <a:srgbClr val="0F5494"/>
                </a:solidFill>
                <a:latin typeface="Verdana" pitchFamily="34" charset="0"/>
              </a:defRPr>
            </a:lvl4pPr>
            <a:lvl5pPr marL="2057400" indent="-228600" eaLnBrk="0" hangingPunct="0">
              <a:defRPr sz="1400">
                <a:solidFill>
                  <a:srgbClr val="0F5494"/>
                </a:solidFill>
                <a:latin typeface="Verdana" pitchFamily="34" charset="0"/>
              </a:defRPr>
            </a:lvl5pPr>
            <a:lvl6pPr marL="2514600" indent="-228600" eaLnBrk="0" fontAlgn="base" hangingPunct="0">
              <a:spcBef>
                <a:spcPct val="0"/>
              </a:spcBef>
              <a:spcAft>
                <a:spcPct val="0"/>
              </a:spcAft>
              <a:defRPr sz="1400">
                <a:solidFill>
                  <a:srgbClr val="0F5494"/>
                </a:solidFill>
                <a:latin typeface="Verdana" pitchFamily="34" charset="0"/>
              </a:defRPr>
            </a:lvl6pPr>
            <a:lvl7pPr marL="2971800" indent="-228600" eaLnBrk="0" fontAlgn="base" hangingPunct="0">
              <a:spcBef>
                <a:spcPct val="0"/>
              </a:spcBef>
              <a:spcAft>
                <a:spcPct val="0"/>
              </a:spcAft>
              <a:defRPr sz="1400">
                <a:solidFill>
                  <a:srgbClr val="0F5494"/>
                </a:solidFill>
                <a:latin typeface="Verdana" pitchFamily="34" charset="0"/>
              </a:defRPr>
            </a:lvl7pPr>
            <a:lvl8pPr marL="3429000" indent="-228600" eaLnBrk="0" fontAlgn="base" hangingPunct="0">
              <a:spcBef>
                <a:spcPct val="0"/>
              </a:spcBef>
              <a:spcAft>
                <a:spcPct val="0"/>
              </a:spcAft>
              <a:defRPr sz="1400">
                <a:solidFill>
                  <a:srgbClr val="0F5494"/>
                </a:solidFill>
                <a:latin typeface="Verdana" pitchFamily="34" charset="0"/>
              </a:defRPr>
            </a:lvl8pPr>
            <a:lvl9pPr marL="3886200" indent="-228600" eaLnBrk="0" fontAlgn="base" hangingPunct="0">
              <a:spcBef>
                <a:spcPct val="0"/>
              </a:spcBef>
              <a:spcAft>
                <a:spcPct val="0"/>
              </a:spcAft>
              <a:defRPr sz="1400">
                <a:solidFill>
                  <a:srgbClr val="0F5494"/>
                </a:solidFill>
                <a:latin typeface="Verdana" pitchFamily="34" charset="0"/>
              </a:defRPr>
            </a:lvl9pPr>
          </a:lstStyle>
          <a:p>
            <a:pPr algn="ctr" eaLnBrk="1" hangingPunct="1"/>
            <a:r>
              <a:rPr lang="es-ES" altLang="en-US" sz="2800" b="1" kern="0" dirty="0" smtClean="0">
                <a:solidFill>
                  <a:schemeClr val="bg1"/>
                </a:solidFill>
                <a:cs typeface="Arial" panose="020B0604020202020204" pitchFamily="34" charset="0"/>
              </a:rPr>
              <a:t>Resultados - España</a:t>
            </a:r>
            <a:endParaRPr lang="es-ES" altLang="en-US" sz="2800" b="1" dirty="0">
              <a:solidFill>
                <a:schemeClr val="bg1"/>
              </a:solidFill>
            </a:endParaRPr>
          </a:p>
        </p:txBody>
      </p:sp>
      <p:sp>
        <p:nvSpPr>
          <p:cNvPr id="24" name="Rectangle 13"/>
          <p:cNvSpPr>
            <a:spLocks noChangeArrowheads="1"/>
          </p:cNvSpPr>
          <p:nvPr/>
        </p:nvSpPr>
        <p:spPr bwMode="auto">
          <a:xfrm>
            <a:off x="0" y="74554"/>
            <a:ext cx="161867" cy="26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19" tIns="40060" rIns="80119" bIns="40060" numCol="1" anchor="ctr" anchorCtr="0" compatLnSpc="1">
            <a:prstTxWarp prst="textNoShape">
              <a:avLst/>
            </a:prstTxWarp>
            <a:spAutoFit/>
          </a:bodyPr>
          <a:lstStyle/>
          <a:p>
            <a:endParaRPr lang="en-GB"/>
          </a:p>
        </p:txBody>
      </p:sp>
      <p:pic>
        <p:nvPicPr>
          <p:cNvPr id="5" name="Picture 4"/>
          <p:cNvPicPr>
            <a:picLocks noChangeAspect="1"/>
          </p:cNvPicPr>
          <p:nvPr/>
        </p:nvPicPr>
        <p:blipFill>
          <a:blip r:embed="rId3"/>
          <a:stretch>
            <a:fillRect/>
          </a:stretch>
        </p:blipFill>
        <p:spPr>
          <a:xfrm>
            <a:off x="1214437" y="1124744"/>
            <a:ext cx="6715125" cy="5414168"/>
          </a:xfrm>
          <a:prstGeom prst="rect">
            <a:avLst/>
          </a:prstGeom>
        </p:spPr>
      </p:pic>
    </p:spTree>
    <p:extLst>
      <p:ext uri="{BB962C8B-B14F-4D97-AF65-F5344CB8AC3E}">
        <p14:creationId xmlns:p14="http://schemas.microsoft.com/office/powerpoint/2010/main" val="16819585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67746" y="1484818"/>
            <a:ext cx="5309041" cy="538609"/>
          </a:xfrm>
          <a:prstGeom prst="rect">
            <a:avLst/>
          </a:prstGeom>
          <a:noFill/>
        </p:spPr>
        <p:txBody>
          <a:bodyPr wrap="square" rtlCol="0">
            <a:spAutoFit/>
          </a:bodyPr>
          <a:lstStyle/>
          <a:p>
            <a:r>
              <a:rPr lang="es-ES" sz="2900" b="1" dirty="0" smtClean="0">
                <a:solidFill>
                  <a:schemeClr val="tx1"/>
                </a:solidFill>
                <a:ea typeface="Verdana" panose="020B0604030504040204" pitchFamily="34" charset="0"/>
                <a:cs typeface="Verdana" panose="020B0604030504040204" pitchFamily="34" charset="0"/>
              </a:rPr>
              <a:t>1. Finanzas públicas</a:t>
            </a:r>
            <a:endParaRPr lang="es-ES" sz="2900" b="1" dirty="0">
              <a:solidFill>
                <a:schemeClr val="tx1"/>
              </a:solidFill>
              <a:ea typeface="Verdana" panose="020B0604030504040204" pitchFamily="34" charset="0"/>
              <a:cs typeface="Verdana" panose="020B0604030504040204" pitchFamily="34" charset="0"/>
            </a:endParaRPr>
          </a:p>
        </p:txBody>
      </p:sp>
      <p:sp>
        <p:nvSpPr>
          <p:cNvPr id="10" name="Rounded Rectangle 9"/>
          <p:cNvSpPr/>
          <p:nvPr/>
        </p:nvSpPr>
        <p:spPr>
          <a:xfrm>
            <a:off x="1115616" y="2276872"/>
            <a:ext cx="7272808" cy="4239458"/>
          </a:xfrm>
          <a:prstGeom prst="roundRect">
            <a:avLst/>
          </a:prstGeom>
          <a:solidFill>
            <a:srgbClr val="0099CC">
              <a:alpha val="80000"/>
            </a:srgbClr>
          </a:solidFill>
          <a:ln>
            <a:noFill/>
          </a:ln>
          <a:effectLst/>
        </p:spPr>
        <p:txBody>
          <a:bodyPr wrap="square">
            <a:spAutoFit/>
          </a:bodyPr>
          <a:lstStyle/>
          <a:p>
            <a:pPr marL="171450" indent="-171450">
              <a:lnSpc>
                <a:spcPct val="150000"/>
              </a:lnSpc>
              <a:buFont typeface="Wingdings" panose="05000000000000000000" pitchFamily="2" charset="2"/>
              <a:buChar char="v"/>
            </a:pPr>
            <a:r>
              <a:rPr lang="es-ES" sz="1800" dirty="0">
                <a:solidFill>
                  <a:schemeClr val="tx1"/>
                </a:solidFill>
                <a:latin typeface="Arial" charset="0"/>
              </a:rPr>
              <a:t>Garantizar que la tasa de crecimiento nominal del gasto público primario neto no exceda del 0,9 % en 2020, lo que corresponde a un ajuste estructural anual del 0,65 % del </a:t>
            </a:r>
            <a:r>
              <a:rPr lang="es-ES" sz="1800" dirty="0" smtClean="0">
                <a:solidFill>
                  <a:schemeClr val="tx1"/>
                </a:solidFill>
                <a:latin typeface="Arial" charset="0"/>
              </a:rPr>
              <a:t>PIB.</a:t>
            </a:r>
          </a:p>
          <a:p>
            <a:pPr marL="171450" indent="-171450">
              <a:lnSpc>
                <a:spcPct val="150000"/>
              </a:lnSpc>
              <a:buFont typeface="Wingdings" panose="05000000000000000000" pitchFamily="2" charset="2"/>
              <a:buChar char="v"/>
            </a:pPr>
            <a:r>
              <a:rPr lang="es-ES" sz="1800" dirty="0" smtClean="0">
                <a:solidFill>
                  <a:schemeClr val="tx1"/>
                </a:solidFill>
                <a:latin typeface="Arial" charset="0"/>
              </a:rPr>
              <a:t>Tomar </a:t>
            </a:r>
            <a:r>
              <a:rPr lang="es-ES" sz="1800" dirty="0">
                <a:solidFill>
                  <a:schemeClr val="tx1"/>
                </a:solidFill>
                <a:latin typeface="Arial" charset="0"/>
              </a:rPr>
              <a:t>medidas destinadas a fortalecer los marcos presupuestario y de contratación pública en todos los niveles de </a:t>
            </a:r>
            <a:r>
              <a:rPr lang="es-ES" sz="1800" dirty="0" smtClean="0">
                <a:solidFill>
                  <a:schemeClr val="tx1"/>
                </a:solidFill>
                <a:latin typeface="Arial" charset="0"/>
              </a:rPr>
              <a:t>gobierno.</a:t>
            </a:r>
          </a:p>
          <a:p>
            <a:pPr marL="171450" indent="-171450">
              <a:lnSpc>
                <a:spcPct val="150000"/>
              </a:lnSpc>
              <a:buFont typeface="Wingdings" panose="05000000000000000000" pitchFamily="2" charset="2"/>
              <a:buChar char="v"/>
            </a:pPr>
            <a:r>
              <a:rPr lang="es-ES" sz="1800" dirty="0">
                <a:solidFill>
                  <a:schemeClr val="tx1"/>
                </a:solidFill>
                <a:latin typeface="Arial" charset="0"/>
              </a:rPr>
              <a:t>Preservar la sostenibilidad del sistema de pensiones. </a:t>
            </a:r>
            <a:endParaRPr lang="es-ES" sz="1800" dirty="0" smtClean="0">
              <a:solidFill>
                <a:schemeClr val="tx1"/>
              </a:solidFill>
              <a:latin typeface="Arial" charset="0"/>
            </a:endParaRPr>
          </a:p>
          <a:p>
            <a:pPr marL="171450" indent="-171450">
              <a:lnSpc>
                <a:spcPct val="150000"/>
              </a:lnSpc>
              <a:buFont typeface="Wingdings" panose="05000000000000000000" pitchFamily="2" charset="2"/>
              <a:buChar char="v"/>
            </a:pPr>
            <a:r>
              <a:rPr lang="es-ES" sz="1800" dirty="0">
                <a:solidFill>
                  <a:schemeClr val="tx1"/>
                </a:solidFill>
                <a:latin typeface="Arial" charset="0"/>
              </a:rPr>
              <a:t>Destinar los ingresos extraordinarios a acelerar la reducción de la ratio de deuda pública. </a:t>
            </a:r>
            <a:endParaRPr lang="es-ES" sz="1800" dirty="0" smtClean="0">
              <a:solidFill>
                <a:schemeClr val="tx1"/>
              </a:solidFill>
              <a:latin typeface="Arial" charset="0"/>
            </a:endParaRPr>
          </a:p>
        </p:txBody>
      </p:sp>
    </p:spTree>
    <p:extLst>
      <p:ext uri="{BB962C8B-B14F-4D97-AF65-F5344CB8AC3E}">
        <p14:creationId xmlns:p14="http://schemas.microsoft.com/office/powerpoint/2010/main" val="1088673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63688" y="1412811"/>
            <a:ext cx="6192688" cy="507831"/>
          </a:xfrm>
          <a:prstGeom prst="rect">
            <a:avLst/>
          </a:prstGeom>
          <a:noFill/>
        </p:spPr>
        <p:txBody>
          <a:bodyPr wrap="square" rtlCol="0">
            <a:spAutoFit/>
          </a:bodyPr>
          <a:lstStyle/>
          <a:p>
            <a:r>
              <a:rPr lang="es-ES" sz="2700" b="1" dirty="0" smtClean="0">
                <a:solidFill>
                  <a:schemeClr val="tx1"/>
                </a:solidFill>
                <a:ea typeface="Verdana" panose="020B0604030504040204" pitchFamily="34" charset="0"/>
                <a:cs typeface="Verdana" panose="020B0604030504040204" pitchFamily="34" charset="0"/>
              </a:rPr>
              <a:t>2. Política Social y Laboral</a:t>
            </a:r>
            <a:endParaRPr lang="es-ES" sz="2700" b="1" dirty="0">
              <a:solidFill>
                <a:schemeClr val="tx1"/>
              </a:solidFill>
              <a:ea typeface="Verdana" panose="020B0604030504040204" pitchFamily="34" charset="0"/>
              <a:cs typeface="Verdana" panose="020B0604030504040204" pitchFamily="34" charset="0"/>
            </a:endParaRPr>
          </a:p>
        </p:txBody>
      </p:sp>
      <p:sp>
        <p:nvSpPr>
          <p:cNvPr id="10" name="Rounded Rectangle 9"/>
          <p:cNvSpPr/>
          <p:nvPr/>
        </p:nvSpPr>
        <p:spPr>
          <a:xfrm>
            <a:off x="1105843" y="1968364"/>
            <a:ext cx="7220351" cy="4750237"/>
          </a:xfrm>
          <a:prstGeom prst="roundRect">
            <a:avLst/>
          </a:prstGeom>
          <a:solidFill>
            <a:srgbClr val="FF9933">
              <a:alpha val="60000"/>
            </a:srgbClr>
          </a:solidFill>
          <a:ln>
            <a:noFill/>
          </a:ln>
          <a:effectLst/>
        </p:spPr>
        <p:txBody>
          <a:bodyPr wrap="square">
            <a:spAutoFit/>
          </a:bodyPr>
          <a:lstStyle/>
          <a:p>
            <a:pPr marL="171450" indent="-171450">
              <a:lnSpc>
                <a:spcPct val="150000"/>
              </a:lnSpc>
              <a:buFont typeface="Wingdings" panose="05000000000000000000" pitchFamily="2" charset="2"/>
              <a:buChar char="v"/>
            </a:pPr>
            <a:r>
              <a:rPr lang="es-ES" sz="1400" dirty="0">
                <a:solidFill>
                  <a:schemeClr val="tx1"/>
                </a:solidFill>
              </a:rPr>
              <a:t>Garantizar que los servicios sociales y de empleo sean capaces de proporcionar un apoyo efectivo. </a:t>
            </a:r>
            <a:endParaRPr lang="es-ES" sz="1400" dirty="0" smtClean="0">
              <a:solidFill>
                <a:schemeClr val="tx1"/>
              </a:solidFill>
            </a:endParaRPr>
          </a:p>
          <a:p>
            <a:pPr marL="171450" indent="-171450">
              <a:lnSpc>
                <a:spcPct val="150000"/>
              </a:lnSpc>
              <a:buFont typeface="Wingdings" panose="05000000000000000000" pitchFamily="2" charset="2"/>
              <a:buChar char="v"/>
            </a:pPr>
            <a:r>
              <a:rPr lang="es-ES" sz="1400" dirty="0">
                <a:solidFill>
                  <a:schemeClr val="tx1"/>
                </a:solidFill>
              </a:rPr>
              <a:t>Favorecer la transición hacia los contratos indefinidos, en particular mediante la simplificación del sistema de incentivos a la </a:t>
            </a:r>
            <a:r>
              <a:rPr lang="es-ES" sz="1400" dirty="0" smtClean="0">
                <a:solidFill>
                  <a:schemeClr val="tx1"/>
                </a:solidFill>
              </a:rPr>
              <a:t>contratación.</a:t>
            </a:r>
          </a:p>
          <a:p>
            <a:pPr marL="171450" indent="-171450">
              <a:lnSpc>
                <a:spcPct val="150000"/>
              </a:lnSpc>
              <a:buFont typeface="Wingdings" panose="05000000000000000000" pitchFamily="2" charset="2"/>
              <a:buChar char="v"/>
            </a:pPr>
            <a:r>
              <a:rPr lang="es-ES" sz="1400" dirty="0">
                <a:solidFill>
                  <a:schemeClr val="tx1"/>
                </a:solidFill>
              </a:rPr>
              <a:t>M</a:t>
            </a:r>
            <a:r>
              <a:rPr lang="es-ES" sz="1400" dirty="0" smtClean="0">
                <a:solidFill>
                  <a:schemeClr val="tx1"/>
                </a:solidFill>
              </a:rPr>
              <a:t>ejorar </a:t>
            </a:r>
            <a:r>
              <a:rPr lang="es-ES" sz="1400" dirty="0">
                <a:solidFill>
                  <a:schemeClr val="tx1"/>
                </a:solidFill>
              </a:rPr>
              <a:t>el apoyo a las familias y resolver el problema de las deficiencias en la cobertura del sistema nacional de asistencia al desempleo y en los regímenes autonómicos de renta </a:t>
            </a:r>
            <a:r>
              <a:rPr lang="es-ES" sz="1400" dirty="0" smtClean="0">
                <a:solidFill>
                  <a:schemeClr val="tx1"/>
                </a:solidFill>
              </a:rPr>
              <a:t>mínima.</a:t>
            </a:r>
          </a:p>
          <a:p>
            <a:pPr marL="171450" indent="-171450">
              <a:lnSpc>
                <a:spcPct val="150000"/>
              </a:lnSpc>
              <a:buFont typeface="Wingdings" panose="05000000000000000000" pitchFamily="2" charset="2"/>
              <a:buChar char="v"/>
            </a:pPr>
            <a:r>
              <a:rPr lang="es-ES" sz="1400" dirty="0" smtClean="0">
                <a:solidFill>
                  <a:schemeClr val="tx1"/>
                </a:solidFill>
              </a:rPr>
              <a:t>Reducir </a:t>
            </a:r>
            <a:r>
              <a:rPr lang="es-ES" sz="1400" dirty="0">
                <a:solidFill>
                  <a:schemeClr val="tx1"/>
                </a:solidFill>
              </a:rPr>
              <a:t>el abandono escolar prematuro </a:t>
            </a:r>
            <a:r>
              <a:rPr lang="es-ES" sz="1400" dirty="0" smtClean="0">
                <a:solidFill>
                  <a:schemeClr val="tx1"/>
                </a:solidFill>
              </a:rPr>
              <a:t>y </a:t>
            </a:r>
            <a:r>
              <a:rPr lang="es-ES" sz="1400" dirty="0">
                <a:solidFill>
                  <a:schemeClr val="tx1"/>
                </a:solidFill>
              </a:rPr>
              <a:t>mejorar los resultados educativos, teniendo en cuenta las disparidades </a:t>
            </a:r>
            <a:r>
              <a:rPr lang="es-ES" sz="1400" dirty="0" smtClean="0">
                <a:solidFill>
                  <a:schemeClr val="tx1"/>
                </a:solidFill>
              </a:rPr>
              <a:t>regionales.</a:t>
            </a:r>
          </a:p>
          <a:p>
            <a:pPr marL="171450" indent="-171450">
              <a:lnSpc>
                <a:spcPct val="150000"/>
              </a:lnSpc>
              <a:buFont typeface="Wingdings" panose="05000000000000000000" pitchFamily="2" charset="2"/>
              <a:buChar char="v"/>
            </a:pPr>
            <a:r>
              <a:rPr lang="es-ES" sz="1400" dirty="0">
                <a:solidFill>
                  <a:schemeClr val="tx1"/>
                </a:solidFill>
              </a:rPr>
              <a:t>I</a:t>
            </a:r>
            <a:r>
              <a:rPr lang="es-ES" sz="1400" dirty="0" smtClean="0">
                <a:solidFill>
                  <a:schemeClr val="tx1"/>
                </a:solidFill>
              </a:rPr>
              <a:t>ncrementar </a:t>
            </a:r>
            <a:r>
              <a:rPr lang="es-ES" sz="1400" dirty="0">
                <a:solidFill>
                  <a:schemeClr val="tx1"/>
                </a:solidFill>
              </a:rPr>
              <a:t>la cooperación entre los sectores educativo y empresarial con vistas a mejorar las capacidades y cualificaciones demandadas en el mercado laboral, especialmente en el ámbito de las tecnologías de la información y la comunicación</a:t>
            </a:r>
            <a:r>
              <a:rPr lang="es-ES" sz="1400" dirty="0" smtClean="0">
                <a:solidFill>
                  <a:schemeClr val="tx1"/>
                </a:solidFill>
              </a:rPr>
              <a:t>.</a:t>
            </a:r>
            <a:endParaRPr lang="en-GB" sz="1400" dirty="0">
              <a:solidFill>
                <a:schemeClr val="tx1"/>
              </a:solidFill>
            </a:endParaRPr>
          </a:p>
        </p:txBody>
      </p:sp>
    </p:spTree>
    <p:extLst>
      <p:ext uri="{BB962C8B-B14F-4D97-AF65-F5344CB8AC3E}">
        <p14:creationId xmlns:p14="http://schemas.microsoft.com/office/powerpoint/2010/main" val="3748086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59632" y="1268760"/>
            <a:ext cx="6562504" cy="461665"/>
          </a:xfrm>
          <a:prstGeom prst="rect">
            <a:avLst/>
          </a:prstGeom>
          <a:noFill/>
        </p:spPr>
        <p:txBody>
          <a:bodyPr wrap="square" rtlCol="0">
            <a:spAutoFit/>
          </a:bodyPr>
          <a:lstStyle/>
          <a:p>
            <a:pPr algn="ctr"/>
            <a:r>
              <a:rPr lang="es-ES" sz="2400" b="1" dirty="0" smtClean="0">
                <a:solidFill>
                  <a:schemeClr val="tx1"/>
                </a:solidFill>
                <a:ea typeface="Verdana" panose="020B0604030504040204" pitchFamily="34" charset="0"/>
                <a:cs typeface="Verdana" panose="020B0604030504040204" pitchFamily="34" charset="0"/>
              </a:rPr>
              <a:t>3. La política económica de inversión</a:t>
            </a:r>
            <a:endParaRPr lang="es-ES" sz="2400" b="1" dirty="0">
              <a:solidFill>
                <a:schemeClr val="tx1"/>
              </a:solidFill>
              <a:ea typeface="Verdana" panose="020B0604030504040204" pitchFamily="34" charset="0"/>
              <a:cs typeface="Verdana" panose="020B0604030504040204" pitchFamily="34" charset="0"/>
            </a:endParaRPr>
          </a:p>
        </p:txBody>
      </p:sp>
      <p:sp>
        <p:nvSpPr>
          <p:cNvPr id="10" name="Rounded Rectangle 9"/>
          <p:cNvSpPr/>
          <p:nvPr/>
        </p:nvSpPr>
        <p:spPr>
          <a:xfrm>
            <a:off x="940484" y="2060848"/>
            <a:ext cx="7200800" cy="4188381"/>
          </a:xfrm>
          <a:prstGeom prst="roundRect">
            <a:avLst/>
          </a:prstGeom>
          <a:solidFill>
            <a:srgbClr val="009900">
              <a:alpha val="80000"/>
            </a:srgbClr>
          </a:solidFill>
          <a:ln>
            <a:noFill/>
          </a:ln>
          <a:effectLst/>
        </p:spPr>
        <p:txBody>
          <a:bodyPr wrap="square">
            <a:spAutoFit/>
          </a:bodyPr>
          <a:lstStyle/>
          <a:p>
            <a:pPr>
              <a:lnSpc>
                <a:spcPct val="150000"/>
              </a:lnSpc>
            </a:pPr>
            <a:r>
              <a:rPr lang="es-ES" sz="1600" b="1" dirty="0">
                <a:solidFill>
                  <a:schemeClr val="tx1"/>
                </a:solidFill>
              </a:rPr>
              <a:t>Centrar la política económica de inversión en el fomento de </a:t>
            </a:r>
            <a:r>
              <a:rPr lang="es-ES" sz="1600" b="1" dirty="0" smtClean="0">
                <a:solidFill>
                  <a:schemeClr val="tx1"/>
                </a:solidFill>
              </a:rPr>
              <a:t>la:</a:t>
            </a:r>
          </a:p>
          <a:p>
            <a:pPr marL="285750" indent="-285750">
              <a:lnSpc>
                <a:spcPct val="150000"/>
              </a:lnSpc>
              <a:buFont typeface="Wingdings" panose="05000000000000000000" pitchFamily="2" charset="2"/>
              <a:buChar char="v"/>
            </a:pPr>
            <a:r>
              <a:rPr lang="es-ES" sz="1600" dirty="0" smtClean="0">
                <a:solidFill>
                  <a:schemeClr val="tx1"/>
                </a:solidFill>
              </a:rPr>
              <a:t>innovación</a:t>
            </a:r>
            <a:r>
              <a:rPr lang="es-ES" sz="1600" dirty="0">
                <a:solidFill>
                  <a:schemeClr val="tx1"/>
                </a:solidFill>
              </a:rPr>
              <a:t>; </a:t>
            </a:r>
            <a:endParaRPr lang="es-ES" sz="1600" dirty="0" smtClean="0">
              <a:solidFill>
                <a:schemeClr val="tx1"/>
              </a:solidFill>
            </a:endParaRPr>
          </a:p>
          <a:p>
            <a:pPr marL="285750" indent="-285750">
              <a:lnSpc>
                <a:spcPct val="150000"/>
              </a:lnSpc>
              <a:buFont typeface="Wingdings" panose="05000000000000000000" pitchFamily="2" charset="2"/>
              <a:buChar char="v"/>
            </a:pPr>
            <a:r>
              <a:rPr lang="es-ES" sz="1600" dirty="0" smtClean="0">
                <a:solidFill>
                  <a:schemeClr val="tx1"/>
                </a:solidFill>
              </a:rPr>
              <a:t>en </a:t>
            </a:r>
            <a:r>
              <a:rPr lang="es-ES" sz="1600" dirty="0">
                <a:solidFill>
                  <a:schemeClr val="tx1"/>
                </a:solidFill>
              </a:rPr>
              <a:t>la eficiencia energética y en el uso de los recursos; </a:t>
            </a:r>
            <a:endParaRPr lang="es-ES" sz="1600" dirty="0" smtClean="0">
              <a:solidFill>
                <a:schemeClr val="tx1"/>
              </a:solidFill>
            </a:endParaRPr>
          </a:p>
          <a:p>
            <a:pPr marL="285750" indent="-285750">
              <a:lnSpc>
                <a:spcPct val="150000"/>
              </a:lnSpc>
              <a:buFont typeface="Wingdings" panose="05000000000000000000" pitchFamily="2" charset="2"/>
              <a:buChar char="v"/>
            </a:pPr>
            <a:r>
              <a:rPr lang="es-ES" sz="1600" dirty="0" smtClean="0">
                <a:solidFill>
                  <a:schemeClr val="tx1"/>
                </a:solidFill>
              </a:rPr>
              <a:t>en </a:t>
            </a:r>
            <a:r>
              <a:rPr lang="es-ES" sz="1600" dirty="0">
                <a:solidFill>
                  <a:schemeClr val="tx1"/>
                </a:solidFill>
              </a:rPr>
              <a:t>la mejora de las infraestructuras ferroviarias para el transporte de mercancías; </a:t>
            </a:r>
            <a:endParaRPr lang="es-ES" sz="1600" dirty="0" smtClean="0">
              <a:solidFill>
                <a:schemeClr val="tx1"/>
              </a:solidFill>
            </a:endParaRPr>
          </a:p>
          <a:p>
            <a:pPr marL="285750" indent="-285750">
              <a:lnSpc>
                <a:spcPct val="150000"/>
              </a:lnSpc>
              <a:buFont typeface="Wingdings" panose="05000000000000000000" pitchFamily="2" charset="2"/>
              <a:buChar char="v"/>
            </a:pPr>
            <a:r>
              <a:rPr lang="es-ES" sz="1600" dirty="0" smtClean="0">
                <a:solidFill>
                  <a:schemeClr val="tx1"/>
                </a:solidFill>
              </a:rPr>
              <a:t>la </a:t>
            </a:r>
            <a:r>
              <a:rPr lang="es-ES" sz="1600" dirty="0">
                <a:solidFill>
                  <a:schemeClr val="tx1"/>
                </a:solidFill>
              </a:rPr>
              <a:t>ampliación de las </a:t>
            </a:r>
            <a:r>
              <a:rPr lang="es-ES" sz="1600" dirty="0" smtClean="0">
                <a:solidFill>
                  <a:schemeClr val="tx1"/>
                </a:solidFill>
              </a:rPr>
              <a:t>interconexiones </a:t>
            </a:r>
            <a:r>
              <a:rPr lang="es-ES" sz="1600" dirty="0">
                <a:solidFill>
                  <a:schemeClr val="tx1"/>
                </a:solidFill>
              </a:rPr>
              <a:t>energéticas con el resto de la Unión, teniendo en cuenta las disparidades regionales. </a:t>
            </a:r>
            <a:endParaRPr lang="es-ES" sz="1600" dirty="0" smtClean="0">
              <a:solidFill>
                <a:schemeClr val="tx1"/>
              </a:solidFill>
            </a:endParaRPr>
          </a:p>
          <a:p>
            <a:pPr marL="285750" indent="-285750">
              <a:lnSpc>
                <a:spcPct val="150000"/>
              </a:lnSpc>
              <a:buFont typeface="Wingdings" panose="05000000000000000000" pitchFamily="2" charset="2"/>
              <a:buChar char="v"/>
            </a:pPr>
            <a:r>
              <a:rPr lang="es-ES" sz="1600" dirty="0" smtClean="0">
                <a:solidFill>
                  <a:schemeClr val="tx1"/>
                </a:solidFill>
              </a:rPr>
              <a:t>Mejorar </a:t>
            </a:r>
            <a:r>
              <a:rPr lang="es-ES" sz="1600" dirty="0">
                <a:solidFill>
                  <a:schemeClr val="tx1"/>
                </a:solidFill>
              </a:rPr>
              <a:t>la eficacia de las políticas de apoyo a la investigación y la </a:t>
            </a:r>
            <a:r>
              <a:rPr lang="es-ES" sz="1600" dirty="0" smtClean="0">
                <a:solidFill>
                  <a:schemeClr val="tx1"/>
                </a:solidFill>
              </a:rPr>
              <a:t>innovación.</a:t>
            </a:r>
            <a:endParaRPr lang="en-GB" sz="1600" dirty="0">
              <a:solidFill>
                <a:schemeClr val="tx1"/>
              </a:solidFill>
            </a:endParaRPr>
          </a:p>
        </p:txBody>
      </p:sp>
    </p:spTree>
    <p:extLst>
      <p:ext uri="{BB962C8B-B14F-4D97-AF65-F5344CB8AC3E}">
        <p14:creationId xmlns:p14="http://schemas.microsoft.com/office/powerpoint/2010/main" val="2709310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59632" y="1268760"/>
            <a:ext cx="6562504" cy="461665"/>
          </a:xfrm>
          <a:prstGeom prst="rect">
            <a:avLst/>
          </a:prstGeom>
          <a:noFill/>
        </p:spPr>
        <p:txBody>
          <a:bodyPr wrap="square" rtlCol="0">
            <a:spAutoFit/>
          </a:bodyPr>
          <a:lstStyle/>
          <a:p>
            <a:pPr algn="ctr"/>
            <a:r>
              <a:rPr lang="es-ES" sz="2400" b="1" dirty="0" smtClean="0">
                <a:solidFill>
                  <a:schemeClr val="tx1"/>
                </a:solidFill>
                <a:ea typeface="Verdana" panose="020B0604030504040204" pitchFamily="34" charset="0"/>
                <a:cs typeface="Verdana" panose="020B0604030504040204" pitchFamily="34" charset="0"/>
              </a:rPr>
              <a:t>3. La Ley de la Unidad del Mercado</a:t>
            </a:r>
            <a:endParaRPr lang="es-ES" sz="2400" b="1" dirty="0">
              <a:solidFill>
                <a:schemeClr val="tx1"/>
              </a:solidFill>
              <a:ea typeface="Verdana" panose="020B0604030504040204" pitchFamily="34" charset="0"/>
              <a:cs typeface="Verdana" panose="020B0604030504040204" pitchFamily="34" charset="0"/>
            </a:endParaRPr>
          </a:p>
        </p:txBody>
      </p:sp>
      <p:sp>
        <p:nvSpPr>
          <p:cNvPr id="10" name="Rounded Rectangle 9"/>
          <p:cNvSpPr/>
          <p:nvPr/>
        </p:nvSpPr>
        <p:spPr>
          <a:xfrm>
            <a:off x="940484" y="2420888"/>
            <a:ext cx="7200800" cy="2962513"/>
          </a:xfrm>
          <a:prstGeom prst="roundRect">
            <a:avLst/>
          </a:prstGeom>
          <a:solidFill>
            <a:srgbClr val="009900">
              <a:alpha val="80000"/>
            </a:srgbClr>
          </a:solidFill>
          <a:ln>
            <a:noFill/>
          </a:ln>
          <a:effectLst/>
        </p:spPr>
        <p:txBody>
          <a:bodyPr wrap="square">
            <a:spAutoFit/>
          </a:bodyPr>
          <a:lstStyle/>
          <a:p>
            <a:pPr marL="285750" indent="-285750">
              <a:lnSpc>
                <a:spcPct val="150000"/>
              </a:lnSpc>
              <a:buFont typeface="Wingdings" panose="05000000000000000000" pitchFamily="2" charset="2"/>
              <a:buChar char="v"/>
            </a:pPr>
            <a:r>
              <a:rPr lang="es-ES" sz="1600" dirty="0" smtClean="0">
                <a:solidFill>
                  <a:schemeClr val="tx1"/>
                </a:solidFill>
              </a:rPr>
              <a:t>Avanzar </a:t>
            </a:r>
            <a:r>
              <a:rPr lang="es-ES" sz="1600" dirty="0">
                <a:solidFill>
                  <a:schemeClr val="tx1"/>
                </a:solidFill>
              </a:rPr>
              <a:t>en la aplicación de la Ley de garantía de la unidad de </a:t>
            </a:r>
            <a:r>
              <a:rPr lang="es-ES" sz="1600" dirty="0" smtClean="0">
                <a:solidFill>
                  <a:schemeClr val="tx1"/>
                </a:solidFill>
              </a:rPr>
              <a:t>mercado…</a:t>
            </a:r>
          </a:p>
          <a:p>
            <a:pPr marL="285750" indent="-285750">
              <a:lnSpc>
                <a:spcPct val="150000"/>
              </a:lnSpc>
              <a:buFont typeface="Wingdings" panose="05000000000000000000" pitchFamily="2" charset="2"/>
              <a:buChar char="v"/>
            </a:pPr>
            <a:r>
              <a:rPr lang="es-ES" sz="1600" dirty="0" smtClean="0">
                <a:solidFill>
                  <a:schemeClr val="tx1"/>
                </a:solidFill>
              </a:rPr>
              <a:t>…velando </a:t>
            </a:r>
            <a:r>
              <a:rPr lang="es-ES" sz="1600" dirty="0">
                <a:solidFill>
                  <a:schemeClr val="tx1"/>
                </a:solidFill>
              </a:rPr>
              <a:t>por que, a todos los niveles de gobierno, las normas por las que se rigen el acceso a las actividades económicas y su ejercicio —en particular en el caso de los servicios— sean coherentes con los principios de dicha Ley</a:t>
            </a:r>
            <a:r>
              <a:rPr lang="es-ES" sz="1600" dirty="0" smtClean="0">
                <a:solidFill>
                  <a:schemeClr val="tx1"/>
                </a:solidFill>
              </a:rPr>
              <a:t>,…</a:t>
            </a:r>
          </a:p>
          <a:p>
            <a:pPr marL="285750" indent="-285750">
              <a:lnSpc>
                <a:spcPct val="150000"/>
              </a:lnSpc>
              <a:buFont typeface="Wingdings" panose="05000000000000000000" pitchFamily="2" charset="2"/>
              <a:buChar char="v"/>
            </a:pPr>
            <a:r>
              <a:rPr lang="es-ES" sz="1600" dirty="0" smtClean="0">
                <a:solidFill>
                  <a:schemeClr val="tx1"/>
                </a:solidFill>
              </a:rPr>
              <a:t>… </a:t>
            </a:r>
            <a:r>
              <a:rPr lang="es-ES" sz="1600" dirty="0">
                <a:solidFill>
                  <a:schemeClr val="tx1"/>
                </a:solidFill>
              </a:rPr>
              <a:t>y mejorando la cooperación entre las Administraciones. </a:t>
            </a:r>
            <a:endParaRPr lang="en-GB" sz="1600" dirty="0">
              <a:solidFill>
                <a:schemeClr val="tx1"/>
              </a:solidFill>
            </a:endParaRPr>
          </a:p>
        </p:txBody>
      </p:sp>
    </p:spTree>
    <p:extLst>
      <p:ext uri="{BB962C8B-B14F-4D97-AF65-F5344CB8AC3E}">
        <p14:creationId xmlns:p14="http://schemas.microsoft.com/office/powerpoint/2010/main" val="2149237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936625"/>
          </a:xfrm>
        </p:spPr>
        <p:txBody>
          <a:bodyPr/>
          <a:lstStyle/>
          <a:p>
            <a:r>
              <a:rPr lang="es-ES" dirty="0" smtClean="0"/>
              <a:t>1. Pacto </a:t>
            </a:r>
            <a:r>
              <a:rPr lang="es-ES" dirty="0"/>
              <a:t>Verde </a:t>
            </a:r>
            <a:r>
              <a:rPr lang="es-ES" dirty="0" smtClean="0"/>
              <a:t>Europeo</a:t>
            </a:r>
            <a:endParaRPr lang="fr-BE" dirty="0"/>
          </a:p>
        </p:txBody>
      </p:sp>
      <p:sp>
        <p:nvSpPr>
          <p:cNvPr id="3" name="Content Placeholder 2"/>
          <p:cNvSpPr>
            <a:spLocks noGrp="1"/>
          </p:cNvSpPr>
          <p:nvPr>
            <p:ph idx="1"/>
          </p:nvPr>
        </p:nvSpPr>
        <p:spPr>
          <a:xfrm>
            <a:off x="467544" y="836712"/>
            <a:ext cx="8229600" cy="3993307"/>
          </a:xfrm>
        </p:spPr>
        <p:txBody>
          <a:bodyPr/>
          <a:lstStyle/>
          <a:p>
            <a:r>
              <a:rPr lang="es-ES" sz="2000" b="1" i="0" dirty="0" smtClean="0"/>
              <a:t>Convertirnos en </a:t>
            </a:r>
            <a:r>
              <a:rPr lang="es-ES" sz="2000" b="1" i="0" dirty="0"/>
              <a:t>el primer continente climáticamente </a:t>
            </a:r>
            <a:r>
              <a:rPr lang="es-ES" sz="2000" b="1" i="0" dirty="0" smtClean="0"/>
              <a:t>neutro del mundo en 2050</a:t>
            </a:r>
            <a:endParaRPr lang="es-ES" sz="2000" b="1" i="0" dirty="0"/>
          </a:p>
          <a:p>
            <a:pPr>
              <a:buFont typeface="Wingdings" panose="05000000000000000000" pitchFamily="2" charset="2"/>
              <a:buChar char="à"/>
            </a:pPr>
            <a:r>
              <a:rPr lang="es-ES" sz="2000" i="0" dirty="0" smtClean="0">
                <a:sym typeface="Wingdings" panose="05000000000000000000" pitchFamily="2" charset="2"/>
              </a:rPr>
              <a:t>Propuesta </a:t>
            </a:r>
            <a:r>
              <a:rPr lang="es-ES" sz="2000" i="0" dirty="0">
                <a:sym typeface="Wingdings" panose="05000000000000000000" pitchFamily="2" charset="2"/>
              </a:rPr>
              <a:t>de un Pacto Verde Europeo en los primeros 100 días de mandato</a:t>
            </a:r>
          </a:p>
          <a:p>
            <a:pPr>
              <a:buFont typeface="Wingdings" panose="05000000000000000000" pitchFamily="2" charset="2"/>
              <a:buChar char="à"/>
            </a:pPr>
            <a:r>
              <a:rPr lang="es-ES" sz="2000" i="0" dirty="0">
                <a:sym typeface="Wingdings" panose="05000000000000000000" pitchFamily="2" charset="2"/>
              </a:rPr>
              <a:t>Primera Ley Europea sobre el Clima que consagrará en una norma el objetivo de neutralidad climática para 2050.</a:t>
            </a:r>
          </a:p>
          <a:p>
            <a:pPr>
              <a:buFont typeface="Wingdings" panose="05000000000000000000" pitchFamily="2" charset="2"/>
              <a:buChar char="à"/>
            </a:pPr>
            <a:r>
              <a:rPr lang="es-ES" sz="2000" i="0" dirty="0">
                <a:sym typeface="Wingdings" panose="05000000000000000000" pitchFamily="2" charset="2"/>
              </a:rPr>
              <a:t>Plan de Inversiones Sostenibles para Europa y creación de un Banco Climático</a:t>
            </a:r>
          </a:p>
          <a:p>
            <a:pPr>
              <a:buFont typeface="Wingdings" panose="05000000000000000000" pitchFamily="2" charset="2"/>
              <a:buChar char="à"/>
            </a:pPr>
            <a:r>
              <a:rPr lang="es-ES" sz="2000" i="0" dirty="0" smtClean="0">
                <a:sym typeface="Wingdings" panose="05000000000000000000" pitchFamily="2" charset="2"/>
              </a:rPr>
              <a:t>Implantación de un </a:t>
            </a:r>
            <a:r>
              <a:rPr lang="es-ES" sz="2000" i="0" dirty="0">
                <a:sym typeface="Wingdings" panose="05000000000000000000" pitchFamily="2" charset="2"/>
              </a:rPr>
              <a:t>impuesto </a:t>
            </a:r>
            <a:r>
              <a:rPr lang="es-ES" sz="2000" i="0" dirty="0" smtClean="0">
                <a:sym typeface="Wingdings" panose="05000000000000000000" pitchFamily="2" charset="2"/>
              </a:rPr>
              <a:t>sobre el </a:t>
            </a:r>
            <a:r>
              <a:rPr lang="es-ES" sz="2000" i="0" dirty="0">
                <a:sym typeface="Wingdings" panose="05000000000000000000" pitchFamily="2" charset="2"/>
              </a:rPr>
              <a:t>carbono </a:t>
            </a:r>
            <a:r>
              <a:rPr lang="es-ES" sz="2000" i="0" dirty="0" smtClean="0">
                <a:sym typeface="Wingdings" panose="05000000000000000000" pitchFamily="2" charset="2"/>
              </a:rPr>
              <a:t>en frontera para </a:t>
            </a:r>
            <a:r>
              <a:rPr lang="es-ES" sz="2000" i="0" dirty="0">
                <a:sym typeface="Wingdings" panose="05000000000000000000" pitchFamily="2" charset="2"/>
              </a:rPr>
              <a:t>evitar </a:t>
            </a:r>
            <a:r>
              <a:rPr lang="es-ES" sz="2000" i="0" dirty="0" smtClean="0">
                <a:sym typeface="Wingdings" panose="05000000000000000000" pitchFamily="2" charset="2"/>
              </a:rPr>
              <a:t>fugas </a:t>
            </a:r>
            <a:r>
              <a:rPr lang="es-ES" sz="2000" i="0" dirty="0">
                <a:sym typeface="Wingdings" panose="05000000000000000000" pitchFamily="2" charset="2"/>
              </a:rPr>
              <a:t>de </a:t>
            </a:r>
            <a:r>
              <a:rPr lang="es-ES" sz="2000" i="0" dirty="0" smtClean="0">
                <a:sym typeface="Wingdings" panose="05000000000000000000" pitchFamily="2" charset="2"/>
              </a:rPr>
              <a:t>carbono u ampliación del régimen de comercio de derechos de emisión.</a:t>
            </a:r>
          </a:p>
          <a:p>
            <a:pPr>
              <a:buFont typeface="Wingdings" panose="05000000000000000000" pitchFamily="2" charset="2"/>
              <a:buChar char="à"/>
            </a:pPr>
            <a:r>
              <a:rPr lang="es-ES" sz="2000" i="0" dirty="0" smtClean="0">
                <a:sym typeface="Wingdings" panose="05000000000000000000" pitchFamily="2" charset="2"/>
              </a:rPr>
              <a:t>Creación de un Fondo de Transición Justa.</a:t>
            </a:r>
          </a:p>
          <a:p>
            <a:pPr>
              <a:buFont typeface="Wingdings" panose="05000000000000000000" pitchFamily="2" charset="2"/>
              <a:buChar char="à"/>
            </a:pPr>
            <a:r>
              <a:rPr lang="es-ES" sz="2000" i="0" dirty="0" smtClean="0">
                <a:sym typeface="Wingdings" panose="05000000000000000000" pitchFamily="2" charset="2"/>
              </a:rPr>
              <a:t>Líder mundial en economía circular y tecnologías limpias.</a:t>
            </a:r>
          </a:p>
          <a:p>
            <a:pPr>
              <a:buFont typeface="Wingdings" panose="05000000000000000000" pitchFamily="2" charset="2"/>
              <a:buChar char="à"/>
            </a:pPr>
            <a:r>
              <a:rPr lang="es-ES" sz="2000" i="0" dirty="0" smtClean="0">
                <a:sym typeface="Wingdings" panose="05000000000000000000" pitchFamily="2" charset="2"/>
              </a:rPr>
              <a:t>Elevar el objetivo de la UE para el 2030 de reducción de emisiones a 55%</a:t>
            </a:r>
            <a:endParaRPr lang="es-ES" sz="2000" i="0" dirty="0">
              <a:sym typeface="Wingdings" panose="05000000000000000000" pitchFamily="2" charset="2"/>
            </a:endParaRPr>
          </a:p>
          <a:p>
            <a:endParaRPr lang="fr-BE" sz="2000" dirty="0"/>
          </a:p>
        </p:txBody>
      </p:sp>
      <p:pic>
        <p:nvPicPr>
          <p:cNvPr id="4" name="Picture 3"/>
          <p:cNvPicPr>
            <a:picLocks noChangeAspect="1"/>
          </p:cNvPicPr>
          <p:nvPr/>
        </p:nvPicPr>
        <p:blipFill>
          <a:blip r:embed="rId3"/>
          <a:stretch>
            <a:fillRect/>
          </a:stretch>
        </p:blipFill>
        <p:spPr>
          <a:xfrm>
            <a:off x="323529" y="5990926"/>
            <a:ext cx="1152128" cy="769461"/>
          </a:xfrm>
          <a:prstGeom prst="rect">
            <a:avLst/>
          </a:prstGeom>
        </p:spPr>
      </p:pic>
    </p:spTree>
    <p:extLst>
      <p:ext uri="{BB962C8B-B14F-4D97-AF65-F5344CB8AC3E}">
        <p14:creationId xmlns:p14="http://schemas.microsoft.com/office/powerpoint/2010/main" val="17839566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485305"/>
            <a:ext cx="8229600" cy="4968031"/>
          </a:xfrm>
        </p:spPr>
        <p:txBody>
          <a:bodyPr/>
          <a:lstStyle/>
          <a:p>
            <a:endParaRPr lang="fr-BE" sz="2000" dirty="0"/>
          </a:p>
        </p:txBody>
      </p:sp>
      <p:graphicFrame>
        <p:nvGraphicFramePr>
          <p:cNvPr id="4" name="Diagram 3"/>
          <p:cNvGraphicFramePr/>
          <p:nvPr>
            <p:extLst/>
          </p:nvPr>
        </p:nvGraphicFramePr>
        <p:xfrm>
          <a:off x="323528" y="980728"/>
          <a:ext cx="828092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bwMode="auto">
          <a:xfrm>
            <a:off x="-180528" y="332656"/>
            <a:ext cx="959269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IE" sz="2800" kern="0" dirty="0" smtClean="0"/>
              <a:t>4. </a:t>
            </a:r>
            <a:r>
              <a:rPr lang="en-IE" sz="2800" kern="0" dirty="0" err="1" smtClean="0"/>
              <a:t>Proteger</a:t>
            </a:r>
            <a:r>
              <a:rPr lang="en-IE" sz="2800" kern="0" dirty="0" smtClean="0"/>
              <a:t> </a:t>
            </a:r>
            <a:r>
              <a:rPr lang="en-IE" sz="2800" kern="0" dirty="0" err="1" smtClean="0"/>
              <a:t>nuestro</a:t>
            </a:r>
            <a:r>
              <a:rPr lang="en-IE" sz="2800" kern="0" dirty="0" smtClean="0"/>
              <a:t> </a:t>
            </a:r>
            <a:r>
              <a:rPr lang="en-IE" sz="2800" kern="0" dirty="0" err="1" smtClean="0"/>
              <a:t>estilo</a:t>
            </a:r>
            <a:r>
              <a:rPr lang="en-IE" sz="2800" kern="0" dirty="0" smtClean="0"/>
              <a:t> de </a:t>
            </a:r>
            <a:r>
              <a:rPr lang="en-IE" sz="2800" kern="0" dirty="0" err="1" smtClean="0"/>
              <a:t>vida</a:t>
            </a:r>
            <a:r>
              <a:rPr lang="en-IE" sz="2800" kern="0" dirty="0" smtClean="0"/>
              <a:t> </a:t>
            </a:r>
            <a:r>
              <a:rPr lang="en-IE" sz="2800" kern="0" dirty="0" err="1" smtClean="0"/>
              <a:t>europeo</a:t>
            </a:r>
            <a:r>
              <a:rPr lang="en-IE" sz="2800" kern="0" dirty="0" smtClean="0"/>
              <a:t> </a:t>
            </a:r>
            <a:r>
              <a:rPr lang="es-ES" kern="0" dirty="0" smtClean="0"/>
              <a:t/>
            </a:r>
            <a:br>
              <a:rPr lang="es-ES" kern="0" dirty="0" smtClean="0"/>
            </a:br>
            <a:endParaRPr lang="es-ES" kern="0" dirty="0"/>
          </a:p>
        </p:txBody>
      </p:sp>
    </p:spTree>
    <p:extLst>
      <p:ext uri="{BB962C8B-B14F-4D97-AF65-F5344CB8AC3E}">
        <p14:creationId xmlns:p14="http://schemas.microsoft.com/office/powerpoint/2010/main" val="11295172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380"/>
            <a:ext cx="8229600" cy="936625"/>
          </a:xfrm>
        </p:spPr>
        <p:txBody>
          <a:bodyPr/>
          <a:lstStyle/>
          <a:p>
            <a:r>
              <a:rPr lang="es-ES" dirty="0" smtClean="0"/>
              <a:t>1. Pacto Verde Europeo</a:t>
            </a:r>
            <a:endParaRPr lang="fr-BE" dirty="0"/>
          </a:p>
        </p:txBody>
      </p:sp>
      <p:sp>
        <p:nvSpPr>
          <p:cNvPr id="3" name="Content Placeholder 2"/>
          <p:cNvSpPr>
            <a:spLocks noGrp="1"/>
          </p:cNvSpPr>
          <p:nvPr>
            <p:ph idx="1"/>
          </p:nvPr>
        </p:nvSpPr>
        <p:spPr>
          <a:xfrm>
            <a:off x="457200" y="1269281"/>
            <a:ext cx="8229600" cy="3633788"/>
          </a:xfrm>
        </p:spPr>
        <p:txBody>
          <a:bodyPr/>
          <a:lstStyle/>
          <a:p>
            <a:pPr marL="0" indent="0">
              <a:buNone/>
            </a:pPr>
            <a:endParaRPr lang="fr-BE" sz="2200" dirty="0"/>
          </a:p>
        </p:txBody>
      </p:sp>
      <p:pic>
        <p:nvPicPr>
          <p:cNvPr id="7" name="Picture 6"/>
          <p:cNvPicPr>
            <a:picLocks noChangeAspect="1"/>
          </p:cNvPicPr>
          <p:nvPr/>
        </p:nvPicPr>
        <p:blipFill>
          <a:blip r:embed="rId2"/>
          <a:stretch>
            <a:fillRect/>
          </a:stretch>
        </p:blipFill>
        <p:spPr>
          <a:xfrm>
            <a:off x="395536" y="5661279"/>
            <a:ext cx="1537941" cy="1027131"/>
          </a:xfrm>
          <a:prstGeom prst="rect">
            <a:avLst/>
          </a:prstGeom>
        </p:spPr>
      </p:pic>
      <p:graphicFrame>
        <p:nvGraphicFramePr>
          <p:cNvPr id="9" name="Diagram 8"/>
          <p:cNvGraphicFramePr/>
          <p:nvPr>
            <p:extLst/>
          </p:nvPr>
        </p:nvGraphicFramePr>
        <p:xfrm>
          <a:off x="-612576" y="836712"/>
          <a:ext cx="10009112"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a:blip r:embed="rId8"/>
          <a:stretch>
            <a:fillRect/>
          </a:stretch>
        </p:blipFill>
        <p:spPr>
          <a:xfrm>
            <a:off x="2987824" y="1269281"/>
            <a:ext cx="1043347" cy="692950"/>
          </a:xfrm>
          <a:prstGeom prst="rect">
            <a:avLst/>
          </a:prstGeom>
        </p:spPr>
      </p:pic>
    </p:spTree>
    <p:extLst>
      <p:ext uri="{BB962C8B-B14F-4D97-AF65-F5344CB8AC3E}">
        <p14:creationId xmlns:p14="http://schemas.microsoft.com/office/powerpoint/2010/main" val="4135614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01814" y="1340768"/>
            <a:ext cx="7686609" cy="790575"/>
          </a:xfrm>
        </p:spPr>
        <p:txBody>
          <a:bodyPr/>
          <a:lstStyle/>
          <a:p>
            <a:pPr indent="0" eaLnBrk="1" hangingPunct="1"/>
            <a:r>
              <a:rPr lang="fr-FR" sz="2400" b="1" dirty="0">
                <a:solidFill>
                  <a:srgbClr val="FFC000"/>
                </a:solidFill>
                <a:latin typeface="Verdana" pitchFamily="34" charset="0"/>
                <a:ea typeface="Verdana" pitchFamily="34" charset="0"/>
                <a:cs typeface="Verdana" pitchFamily="34" charset="0"/>
              </a:rPr>
              <a:t>La </a:t>
            </a:r>
            <a:r>
              <a:rPr lang="fr-FR" sz="2400" b="1" dirty="0" err="1">
                <a:solidFill>
                  <a:srgbClr val="FFC000"/>
                </a:solidFill>
                <a:latin typeface="Verdana" pitchFamily="34" charset="0"/>
                <a:ea typeface="Verdana" pitchFamily="34" charset="0"/>
                <a:cs typeface="Verdana" pitchFamily="34" charset="0"/>
              </a:rPr>
              <a:t>Unión</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Europea</a:t>
            </a:r>
            <a:r>
              <a:rPr lang="fr-FR" sz="2400" b="1" dirty="0">
                <a:solidFill>
                  <a:srgbClr val="FFC000"/>
                </a:solidFill>
                <a:latin typeface="Verdana" pitchFamily="34" charset="0"/>
                <a:ea typeface="Verdana" pitchFamily="34" charset="0"/>
                <a:cs typeface="Verdana" pitchFamily="34" charset="0"/>
              </a:rPr>
              <a:t> en la </a:t>
            </a:r>
            <a:r>
              <a:rPr lang="fr-FR" sz="2400" b="1" dirty="0" err="1">
                <a:solidFill>
                  <a:srgbClr val="FFC000"/>
                </a:solidFill>
                <a:latin typeface="Verdana" pitchFamily="34" charset="0"/>
                <a:ea typeface="Verdana" pitchFamily="34" charset="0"/>
                <a:cs typeface="Verdana" pitchFamily="34" charset="0"/>
              </a:rPr>
              <a:t>última</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década</a:t>
            </a:r>
            <a:r>
              <a:rPr lang="fr-FR" sz="2400" b="1" dirty="0">
                <a:solidFill>
                  <a:srgbClr val="FFC000"/>
                </a:solidFill>
                <a:latin typeface="Verdana" pitchFamily="34" charset="0"/>
                <a:ea typeface="Verdana" pitchFamily="34" charset="0"/>
                <a:cs typeface="Verdana" pitchFamily="34" charset="0"/>
              </a:rPr>
              <a:t>: 2009-19</a:t>
            </a:r>
            <a:endParaRPr lang="en-GB" sz="2400" b="1" dirty="0" smtClean="0">
              <a:solidFill>
                <a:srgbClr val="FFC000"/>
              </a:solidFill>
              <a:latin typeface="Verdana" pitchFamily="34" charset="0"/>
              <a:ea typeface="Verdana" pitchFamily="34" charset="0"/>
              <a:cs typeface="Verdana" pitchFamily="34" charset="0"/>
            </a:endParaRPr>
          </a:p>
        </p:txBody>
      </p:sp>
      <p:sp>
        <p:nvSpPr>
          <p:cNvPr id="3075" name="Rectangle 3"/>
          <p:cNvSpPr>
            <a:spLocks noGrp="1" noChangeArrowheads="1"/>
          </p:cNvSpPr>
          <p:nvPr>
            <p:ph type="subTitle" idx="1"/>
          </p:nvPr>
        </p:nvSpPr>
        <p:spPr>
          <a:xfrm>
            <a:off x="701814" y="1988840"/>
            <a:ext cx="8262673" cy="4321993"/>
          </a:xfrm>
        </p:spPr>
        <p:txBody>
          <a:bodyPr/>
          <a:lstStyle/>
          <a:p>
            <a:pPr algn="l" eaLnBrk="1" hangingPunct="1"/>
            <a:endParaRPr lang="de-DE" sz="2000" dirty="0" smtClean="0">
              <a:latin typeface="Verdana" pitchFamily="34" charset="0"/>
              <a:ea typeface="Verdana" pitchFamily="34" charset="0"/>
              <a:cs typeface="Verdana" pitchFamily="34" charset="0"/>
            </a:endParaRPr>
          </a:p>
          <a:p>
            <a:pPr marL="342900" indent="-342900" algn="l" eaLnBrk="1" hangingPunct="1">
              <a:buFont typeface="Wingdings" panose="05000000000000000000" pitchFamily="2" charset="2"/>
              <a:buChar char="§"/>
            </a:pPr>
            <a:r>
              <a:rPr lang="de-DE" sz="2000" dirty="0" smtClean="0">
                <a:latin typeface="Verdana" pitchFamily="34" charset="0"/>
                <a:ea typeface="Verdana" pitchFamily="34" charset="0"/>
                <a:cs typeface="Verdana" pitchFamily="34" charset="0"/>
              </a:rPr>
              <a:t>2018-19: </a:t>
            </a:r>
            <a:r>
              <a:rPr lang="de-DE" sz="2000" dirty="0" err="1" smtClean="0">
                <a:latin typeface="Verdana" pitchFamily="34" charset="0"/>
                <a:ea typeface="Verdana" pitchFamily="34" charset="0"/>
                <a:cs typeface="Verdana" pitchFamily="34" charset="0"/>
              </a:rPr>
              <a:t>Extremos</a:t>
            </a:r>
            <a:r>
              <a:rPr lang="de-DE" sz="2000" dirty="0" smtClean="0">
                <a:latin typeface="Verdana" pitchFamily="34" charset="0"/>
                <a:ea typeface="Verdana" pitchFamily="34" charset="0"/>
                <a:cs typeface="Verdana" pitchFamily="34" charset="0"/>
              </a:rPr>
              <a:t> </a:t>
            </a:r>
            <a:r>
              <a:rPr lang="de-DE" sz="2000" dirty="0" err="1" smtClean="0">
                <a:latin typeface="Verdana" pitchFamily="34" charset="0"/>
                <a:ea typeface="Verdana" pitchFamily="34" charset="0"/>
                <a:cs typeface="Verdana" pitchFamily="34" charset="0"/>
              </a:rPr>
              <a:t>políticos</a:t>
            </a:r>
            <a:r>
              <a:rPr lang="de-DE" sz="2000" dirty="0" smtClean="0">
                <a:latin typeface="Verdana" pitchFamily="34" charset="0"/>
                <a:ea typeface="Verdana" pitchFamily="34" charset="0"/>
                <a:cs typeface="Verdana" pitchFamily="34" charset="0"/>
              </a:rPr>
              <a:t> / </a:t>
            </a:r>
            <a:r>
              <a:rPr lang="de-DE" sz="2000" dirty="0" err="1" smtClean="0">
                <a:latin typeface="Verdana" pitchFamily="34" charset="0"/>
                <a:ea typeface="Verdana" pitchFamily="34" charset="0"/>
                <a:cs typeface="Verdana" pitchFamily="34" charset="0"/>
              </a:rPr>
              <a:t>Populismo</a:t>
            </a:r>
            <a:endParaRPr lang="de-DE" sz="2000" dirty="0" smtClean="0">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r>
              <a:rPr lang="de-DE" sz="1800" dirty="0" err="1" smtClean="0">
                <a:solidFill>
                  <a:schemeClr val="bg1"/>
                </a:solidFill>
                <a:latin typeface="Verdana" pitchFamily="34" charset="0"/>
                <a:ea typeface="Verdana" pitchFamily="34" charset="0"/>
                <a:cs typeface="Verdana" pitchFamily="34" charset="0"/>
              </a:rPr>
              <a:t>Hungría</a:t>
            </a:r>
            <a:r>
              <a:rPr lang="de-DE" sz="1800" dirty="0" smtClean="0">
                <a:solidFill>
                  <a:schemeClr val="bg1"/>
                </a:solidFill>
                <a:latin typeface="Verdana" pitchFamily="34" charset="0"/>
                <a:ea typeface="Verdana" pitchFamily="34" charset="0"/>
                <a:cs typeface="Verdana" pitchFamily="34" charset="0"/>
              </a:rPr>
              <a:t>, Polonia, </a:t>
            </a:r>
            <a:r>
              <a:rPr lang="de-DE" sz="1800" dirty="0" err="1" smtClean="0">
                <a:solidFill>
                  <a:schemeClr val="bg1"/>
                </a:solidFill>
                <a:latin typeface="Verdana" pitchFamily="34" charset="0"/>
                <a:ea typeface="Verdana" pitchFamily="34" charset="0"/>
                <a:cs typeface="Verdana" pitchFamily="34" charset="0"/>
              </a:rPr>
              <a:t>Francia</a:t>
            </a:r>
            <a:r>
              <a:rPr lang="de-DE" sz="1800" dirty="0" smtClean="0">
                <a:solidFill>
                  <a:schemeClr val="bg1"/>
                </a:solidFill>
                <a:latin typeface="Verdana" pitchFamily="34" charset="0"/>
                <a:ea typeface="Verdana" pitchFamily="34" charset="0"/>
                <a:cs typeface="Verdana" pitchFamily="34" charset="0"/>
              </a:rPr>
              <a:t>, etc.</a:t>
            </a:r>
          </a:p>
          <a:p>
            <a:pPr marL="1085850" lvl="1" indent="-342900" eaLnBrk="1" hangingPunct="1">
              <a:buFont typeface="Wingdings" panose="05000000000000000000" pitchFamily="2" charset="2"/>
              <a:buChar char="§"/>
            </a:pPr>
            <a:r>
              <a:rPr lang="de-DE" sz="1800" dirty="0" smtClean="0">
                <a:solidFill>
                  <a:schemeClr val="bg1"/>
                </a:solidFill>
                <a:latin typeface="Verdana" pitchFamily="34" charset="0"/>
                <a:ea typeface="Verdana" pitchFamily="34" charset="0"/>
                <a:cs typeface="Verdana" pitchFamily="34" charset="0"/>
              </a:rPr>
              <a:t>Italia, </a:t>
            </a:r>
            <a:r>
              <a:rPr lang="de-DE" sz="1800" dirty="0" err="1" smtClean="0">
                <a:solidFill>
                  <a:schemeClr val="bg1"/>
                </a:solidFill>
                <a:latin typeface="Verdana" pitchFamily="34" charset="0"/>
                <a:ea typeface="Verdana" pitchFamily="34" charset="0"/>
                <a:cs typeface="Verdana" pitchFamily="34" charset="0"/>
              </a:rPr>
              <a:t>Finlandia</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España</a:t>
            </a:r>
            <a:r>
              <a:rPr lang="de-DE" sz="1800" dirty="0" smtClean="0">
                <a:solidFill>
                  <a:schemeClr val="bg1"/>
                </a:solidFill>
                <a:latin typeface="Verdana" pitchFamily="34" charset="0"/>
                <a:ea typeface="Verdana" pitchFamily="34" charset="0"/>
                <a:cs typeface="Verdana" pitchFamily="34" charset="0"/>
              </a:rPr>
              <a:t>  </a:t>
            </a:r>
          </a:p>
          <a:p>
            <a:pPr marL="1085850" lvl="1" indent="-342900" eaLnBrk="1" hangingPunct="1">
              <a:buFont typeface="Wingdings" panose="05000000000000000000" pitchFamily="2" charset="2"/>
              <a:buChar char="§"/>
            </a:pPr>
            <a:r>
              <a:rPr lang="de-DE" sz="1800" dirty="0" err="1" smtClean="0">
                <a:solidFill>
                  <a:schemeClr val="bg1"/>
                </a:solidFill>
                <a:latin typeface="Verdana" pitchFamily="34" charset="0"/>
                <a:ea typeface="Verdana" pitchFamily="34" charset="0"/>
                <a:cs typeface="Verdana" pitchFamily="34" charset="0"/>
              </a:rPr>
              <a:t>Rumanía</a:t>
            </a:r>
            <a:r>
              <a:rPr lang="de-DE" sz="1800" dirty="0" smtClean="0">
                <a:solidFill>
                  <a:schemeClr val="bg1"/>
                </a:solidFill>
                <a:latin typeface="Verdana" pitchFamily="34" charset="0"/>
                <a:ea typeface="Verdana" pitchFamily="34" charset="0"/>
                <a:cs typeface="Verdana" pitchFamily="34" charset="0"/>
              </a:rPr>
              <a:t> – </a:t>
            </a:r>
            <a:r>
              <a:rPr lang="de-DE" sz="1800" dirty="0" err="1" smtClean="0">
                <a:solidFill>
                  <a:schemeClr val="bg1"/>
                </a:solidFill>
                <a:latin typeface="Verdana" pitchFamily="34" charset="0"/>
                <a:ea typeface="Verdana" pitchFamily="34" charset="0"/>
                <a:cs typeface="Verdana" pitchFamily="34" charset="0"/>
              </a:rPr>
              <a:t>Procedimientos</a:t>
            </a:r>
            <a:r>
              <a:rPr lang="de-DE" sz="1800" dirty="0" smtClean="0">
                <a:solidFill>
                  <a:schemeClr val="bg1"/>
                </a:solidFill>
                <a:latin typeface="Verdana" pitchFamily="34" charset="0"/>
                <a:ea typeface="Verdana" pitchFamily="34" charset="0"/>
                <a:cs typeface="Verdana" pitchFamily="34" charset="0"/>
              </a:rPr>
              <a:t> de </a:t>
            </a:r>
            <a:r>
              <a:rPr lang="de-DE" sz="1800" dirty="0" err="1" smtClean="0">
                <a:solidFill>
                  <a:schemeClr val="bg1"/>
                </a:solidFill>
                <a:latin typeface="Verdana" pitchFamily="34" charset="0"/>
                <a:ea typeface="Verdana" pitchFamily="34" charset="0"/>
                <a:cs typeface="Verdana" pitchFamily="34" charset="0"/>
              </a:rPr>
              <a:t>infracción</a:t>
            </a:r>
            <a:r>
              <a:rPr lang="de-DE" sz="1800" dirty="0" smtClean="0">
                <a:solidFill>
                  <a:schemeClr val="bg1"/>
                </a:solidFill>
                <a:latin typeface="Verdana" pitchFamily="34" charset="0"/>
                <a:ea typeface="Verdana" pitchFamily="34" charset="0"/>
                <a:cs typeface="Verdana" pitchFamily="34" charset="0"/>
              </a:rPr>
              <a:t> (???)</a:t>
            </a:r>
          </a:p>
          <a:p>
            <a:pPr marL="1085850" lvl="1" indent="-342900" eaLnBrk="1" hangingPunct="1">
              <a:buFont typeface="Wingdings" panose="05000000000000000000" pitchFamily="2" charset="2"/>
              <a:buChar char="§"/>
            </a:pPr>
            <a:endParaRPr lang="de-DE" sz="1800" dirty="0" smtClean="0">
              <a:solidFill>
                <a:schemeClr val="bg1"/>
              </a:solidFill>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r>
              <a:rPr lang="de-DE" sz="1800" dirty="0" err="1" smtClean="0">
                <a:solidFill>
                  <a:schemeClr val="bg1"/>
                </a:solidFill>
                <a:latin typeface="Verdana" pitchFamily="34" charset="0"/>
                <a:ea typeface="Verdana" pitchFamily="34" charset="0"/>
                <a:cs typeface="Verdana" pitchFamily="34" charset="0"/>
              </a:rPr>
              <a:t>Elecciones</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Europeas</a:t>
            </a:r>
            <a:r>
              <a:rPr lang="de-DE" sz="1800" dirty="0" smtClean="0">
                <a:solidFill>
                  <a:schemeClr val="bg1"/>
                </a:solidFill>
                <a:latin typeface="Verdana" pitchFamily="34" charset="0"/>
                <a:ea typeface="Verdana" pitchFamily="34" charset="0"/>
                <a:cs typeface="Verdana" pitchFamily="34" charset="0"/>
              </a:rPr>
              <a:t> (23 - 26 de </a:t>
            </a:r>
            <a:r>
              <a:rPr lang="de-DE" sz="1800" dirty="0" err="1" smtClean="0">
                <a:solidFill>
                  <a:schemeClr val="bg1"/>
                </a:solidFill>
                <a:latin typeface="Verdana" pitchFamily="34" charset="0"/>
                <a:ea typeface="Verdana" pitchFamily="34" charset="0"/>
                <a:cs typeface="Verdana" pitchFamily="34" charset="0"/>
              </a:rPr>
              <a:t>mayo</a:t>
            </a:r>
            <a:r>
              <a:rPr lang="de-DE" sz="1800" dirty="0" smtClean="0">
                <a:solidFill>
                  <a:schemeClr val="bg1"/>
                </a:solidFill>
                <a:latin typeface="Verdana" pitchFamily="34" charset="0"/>
                <a:ea typeface="Verdana" pitchFamily="34" charset="0"/>
                <a:cs typeface="Verdana" pitchFamily="34" charset="0"/>
              </a:rPr>
              <a:t>)</a:t>
            </a:r>
          </a:p>
          <a:p>
            <a:pPr marL="1085850" lvl="1" indent="-342900" eaLnBrk="1" hangingPunct="1">
              <a:buFont typeface="Wingdings" panose="05000000000000000000" pitchFamily="2" charset="2"/>
              <a:buChar char="§"/>
            </a:pPr>
            <a:endParaRPr lang="en-GB" sz="1800" dirty="0" smtClean="0">
              <a:solidFill>
                <a:schemeClr val="bg1"/>
              </a:solidFill>
              <a:latin typeface="Verdana" pitchFamily="34" charset="0"/>
              <a:ea typeface="Verdana" pitchFamily="34" charset="0"/>
              <a:cs typeface="Verdana" pitchFamily="34" charset="0"/>
            </a:endParaRPr>
          </a:p>
          <a:p>
            <a:pPr marL="342900" indent="-342900" algn="l" eaLnBrk="1" hangingPunct="1">
              <a:buFont typeface="Wingdings" panose="05000000000000000000" pitchFamily="2" charset="2"/>
              <a:buChar char="§"/>
            </a:pPr>
            <a:endParaRPr lang="fr-BE" sz="2000" dirty="0" smtClean="0">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endParaRPr lang="en-GB" sz="1000" dirty="0" smtClean="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8099627"/>
      </p:ext>
    </p:extLst>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36625"/>
          </a:xfrm>
        </p:spPr>
        <p:txBody>
          <a:bodyPr/>
          <a:lstStyle/>
          <a:p>
            <a:r>
              <a:rPr lang="es-ES"/>
              <a:t>Sus compromisos durante los 100 primeros días...</a:t>
            </a:r>
            <a:endParaRPr lang="fr-BE" dirty="0"/>
          </a:p>
        </p:txBody>
      </p:sp>
      <p:pic>
        <p:nvPicPr>
          <p:cNvPr id="4" name="Picture 3"/>
          <p:cNvPicPr>
            <a:picLocks noChangeAspect="1"/>
          </p:cNvPicPr>
          <p:nvPr/>
        </p:nvPicPr>
        <p:blipFill>
          <a:blip r:embed="rId2"/>
          <a:stretch>
            <a:fillRect/>
          </a:stretch>
        </p:blipFill>
        <p:spPr>
          <a:xfrm>
            <a:off x="7236296" y="980728"/>
            <a:ext cx="1800200" cy="1671102"/>
          </a:xfrm>
          <a:prstGeom prst="rect">
            <a:avLst/>
          </a:prstGeom>
        </p:spPr>
      </p:pic>
      <p:graphicFrame>
        <p:nvGraphicFramePr>
          <p:cNvPr id="9" name="Diagram 8"/>
          <p:cNvGraphicFramePr/>
          <p:nvPr>
            <p:extLst/>
          </p:nvPr>
        </p:nvGraphicFramePr>
        <p:xfrm>
          <a:off x="503690" y="1556792"/>
          <a:ext cx="658859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755576" y="1988840"/>
            <a:ext cx="57606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a:ln>
                  <a:noFill/>
                </a:ln>
                <a:solidFill>
                  <a:srgbClr val="333399"/>
                </a:solidFill>
                <a:effectLst/>
                <a:uLnTx/>
                <a:uFillTx/>
                <a:latin typeface="Verdana" panose="020B0604030504040204" pitchFamily="34" charset="0"/>
                <a:ea typeface="+mn-ea"/>
                <a:cs typeface="Arial" panose="020B0604020202020204" pitchFamily="34" charset="0"/>
              </a:rPr>
              <a:t>1</a:t>
            </a:r>
            <a:endParaRPr kumimoji="0" lang="fr-BE" sz="2400" b="1" i="0" u="none" strike="noStrike" kern="1200" cap="none" spc="0" normalizeH="0" baseline="0" noProof="0" dirty="0" err="1" smtClean="0">
              <a:ln>
                <a:noFill/>
              </a:ln>
              <a:solidFill>
                <a:srgbClr val="333399"/>
              </a:solidFill>
              <a:effectLst/>
              <a:uLnTx/>
              <a:uFillTx/>
              <a:latin typeface="Verdana" panose="020B0604030504040204" pitchFamily="34" charset="0"/>
              <a:ea typeface="+mn-ea"/>
              <a:cs typeface="Arial" panose="020B0604020202020204" pitchFamily="34" charset="0"/>
            </a:endParaRPr>
          </a:p>
        </p:txBody>
      </p:sp>
      <p:sp>
        <p:nvSpPr>
          <p:cNvPr id="12" name="TextBox 11"/>
          <p:cNvSpPr txBox="1"/>
          <p:nvPr/>
        </p:nvSpPr>
        <p:spPr>
          <a:xfrm>
            <a:off x="1187624" y="3140968"/>
            <a:ext cx="648072"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a:ln>
                  <a:noFill/>
                </a:ln>
                <a:solidFill>
                  <a:srgbClr val="333399"/>
                </a:solidFill>
                <a:effectLst/>
                <a:uLnTx/>
                <a:uFillTx/>
                <a:latin typeface="Verdana" panose="020B0604030504040204" pitchFamily="34" charset="0"/>
                <a:ea typeface="+mn-ea"/>
                <a:cs typeface="Arial" panose="020B0604020202020204" pitchFamily="34" charset="0"/>
              </a:rPr>
              <a:t>2</a:t>
            </a:r>
            <a:endParaRPr kumimoji="0" lang="fr-BE" sz="2400" b="1" i="0" u="none" strike="noStrike" kern="1200" cap="none" spc="0" normalizeH="0" baseline="0" noProof="0" dirty="0" err="1" smtClean="0">
              <a:ln>
                <a:noFill/>
              </a:ln>
              <a:solidFill>
                <a:srgbClr val="333399"/>
              </a:solidFill>
              <a:effectLst/>
              <a:uLnTx/>
              <a:uFillTx/>
              <a:latin typeface="Verdana" panose="020B0604030504040204" pitchFamily="34" charset="0"/>
              <a:ea typeface="+mn-ea"/>
              <a:cs typeface="Arial" panose="020B0604020202020204" pitchFamily="34" charset="0"/>
            </a:endParaRPr>
          </a:p>
        </p:txBody>
      </p:sp>
      <p:sp>
        <p:nvSpPr>
          <p:cNvPr id="13" name="TextBox 12"/>
          <p:cNvSpPr txBox="1"/>
          <p:nvPr/>
        </p:nvSpPr>
        <p:spPr>
          <a:xfrm>
            <a:off x="1187624" y="4217438"/>
            <a:ext cx="648072"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a:ln>
                  <a:noFill/>
                </a:ln>
                <a:solidFill>
                  <a:srgbClr val="333399"/>
                </a:solidFill>
                <a:effectLst/>
                <a:uLnTx/>
                <a:uFillTx/>
                <a:latin typeface="Verdana" panose="020B0604030504040204" pitchFamily="34" charset="0"/>
                <a:ea typeface="+mn-ea"/>
                <a:cs typeface="Arial" panose="020B0604020202020204" pitchFamily="34" charset="0"/>
              </a:rPr>
              <a:t>3</a:t>
            </a:r>
            <a:endParaRPr kumimoji="0" lang="fr-BE" sz="2400" b="1" i="0" u="none" strike="noStrike" kern="1200" cap="none" spc="0" normalizeH="0" baseline="0" noProof="0" dirty="0" err="1" smtClean="0">
              <a:ln>
                <a:noFill/>
              </a:ln>
              <a:solidFill>
                <a:srgbClr val="333399"/>
              </a:solidFill>
              <a:effectLst/>
              <a:uLnTx/>
              <a:uFillTx/>
              <a:latin typeface="Verdana" panose="020B0604030504040204" pitchFamily="34" charset="0"/>
              <a:ea typeface="+mn-ea"/>
              <a:cs typeface="Arial" panose="020B0604020202020204" pitchFamily="34" charset="0"/>
            </a:endParaRPr>
          </a:p>
        </p:txBody>
      </p:sp>
      <p:sp>
        <p:nvSpPr>
          <p:cNvPr id="14" name="TextBox 13"/>
          <p:cNvSpPr txBox="1"/>
          <p:nvPr/>
        </p:nvSpPr>
        <p:spPr>
          <a:xfrm>
            <a:off x="755576" y="5275952"/>
            <a:ext cx="648072"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a:ln>
                  <a:noFill/>
                </a:ln>
                <a:solidFill>
                  <a:srgbClr val="333399"/>
                </a:solidFill>
                <a:effectLst/>
                <a:uLnTx/>
                <a:uFillTx/>
                <a:latin typeface="Verdana" panose="020B0604030504040204" pitchFamily="34" charset="0"/>
                <a:ea typeface="+mn-ea"/>
                <a:cs typeface="Arial" panose="020B0604020202020204" pitchFamily="34" charset="0"/>
              </a:rPr>
              <a:t>4</a:t>
            </a:r>
            <a:endParaRPr kumimoji="0" lang="fr-BE" sz="2400" b="1" i="0" u="none" strike="noStrike" kern="1200" cap="none" spc="0" normalizeH="0" baseline="0" noProof="0" dirty="0" err="1" smtClean="0">
              <a:ln>
                <a:noFill/>
              </a:ln>
              <a:solidFill>
                <a:srgbClr val="33339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8816446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01814" y="1340768"/>
            <a:ext cx="7686609" cy="790575"/>
          </a:xfrm>
        </p:spPr>
        <p:txBody>
          <a:bodyPr/>
          <a:lstStyle/>
          <a:p>
            <a:pPr indent="0" eaLnBrk="1" hangingPunct="1"/>
            <a:r>
              <a:rPr lang="fr-FR" sz="2400" b="1" dirty="0" smtClean="0">
                <a:solidFill>
                  <a:srgbClr val="FFC000"/>
                </a:solidFill>
                <a:latin typeface="Verdana" pitchFamily="34" charset="0"/>
                <a:ea typeface="Verdana" pitchFamily="34" charset="0"/>
                <a:cs typeface="Verdana" pitchFamily="34" charset="0"/>
              </a:rPr>
              <a:t>La </a:t>
            </a:r>
            <a:r>
              <a:rPr lang="fr-FR" sz="2400" b="1" dirty="0" err="1" smtClean="0">
                <a:solidFill>
                  <a:srgbClr val="FFC000"/>
                </a:solidFill>
                <a:latin typeface="Verdana" pitchFamily="34" charset="0"/>
                <a:ea typeface="Verdana" pitchFamily="34" charset="0"/>
                <a:cs typeface="Verdana" pitchFamily="34" charset="0"/>
              </a:rPr>
              <a:t>Unión</a:t>
            </a:r>
            <a:r>
              <a:rPr lang="fr-FR" sz="2400" b="1" dirty="0" smtClean="0">
                <a:solidFill>
                  <a:srgbClr val="FFC000"/>
                </a:solidFill>
                <a:latin typeface="Verdana" pitchFamily="34" charset="0"/>
                <a:ea typeface="Verdana" pitchFamily="34" charset="0"/>
                <a:cs typeface="Verdana" pitchFamily="34" charset="0"/>
              </a:rPr>
              <a:t> </a:t>
            </a:r>
            <a:r>
              <a:rPr lang="fr-FR" sz="2400" b="1" dirty="0" err="1" smtClean="0">
                <a:solidFill>
                  <a:srgbClr val="FFC000"/>
                </a:solidFill>
                <a:latin typeface="Verdana" pitchFamily="34" charset="0"/>
                <a:ea typeface="Verdana" pitchFamily="34" charset="0"/>
                <a:cs typeface="Verdana" pitchFamily="34" charset="0"/>
              </a:rPr>
              <a:t>Europea</a:t>
            </a:r>
            <a:r>
              <a:rPr lang="fr-FR" sz="2400" b="1" dirty="0" smtClean="0">
                <a:solidFill>
                  <a:srgbClr val="FFC000"/>
                </a:solidFill>
                <a:latin typeface="Verdana" pitchFamily="34" charset="0"/>
                <a:ea typeface="Verdana" pitchFamily="34" charset="0"/>
                <a:cs typeface="Verdana" pitchFamily="34" charset="0"/>
              </a:rPr>
              <a:t> en la </a:t>
            </a:r>
            <a:r>
              <a:rPr lang="fr-FR" sz="2400" b="1" dirty="0" err="1" smtClean="0">
                <a:solidFill>
                  <a:srgbClr val="FFC000"/>
                </a:solidFill>
                <a:latin typeface="Verdana" pitchFamily="34" charset="0"/>
                <a:ea typeface="Verdana" pitchFamily="34" charset="0"/>
                <a:cs typeface="Verdana" pitchFamily="34" charset="0"/>
              </a:rPr>
              <a:t>última</a:t>
            </a:r>
            <a:r>
              <a:rPr lang="fr-FR" sz="2400" b="1" dirty="0" smtClean="0">
                <a:solidFill>
                  <a:srgbClr val="FFC000"/>
                </a:solidFill>
                <a:latin typeface="Verdana" pitchFamily="34" charset="0"/>
                <a:ea typeface="Verdana" pitchFamily="34" charset="0"/>
                <a:cs typeface="Verdana" pitchFamily="34" charset="0"/>
              </a:rPr>
              <a:t> </a:t>
            </a:r>
            <a:r>
              <a:rPr lang="fr-FR" sz="2400" b="1" dirty="0" err="1" smtClean="0">
                <a:solidFill>
                  <a:srgbClr val="FFC000"/>
                </a:solidFill>
                <a:latin typeface="Verdana" pitchFamily="34" charset="0"/>
                <a:ea typeface="Verdana" pitchFamily="34" charset="0"/>
                <a:cs typeface="Verdana" pitchFamily="34" charset="0"/>
              </a:rPr>
              <a:t>década</a:t>
            </a:r>
            <a:r>
              <a:rPr lang="fr-FR" sz="2400" b="1" dirty="0" smtClean="0">
                <a:solidFill>
                  <a:srgbClr val="FFC000"/>
                </a:solidFill>
                <a:latin typeface="Verdana" pitchFamily="34" charset="0"/>
                <a:ea typeface="Verdana" pitchFamily="34" charset="0"/>
                <a:cs typeface="Verdana" pitchFamily="34" charset="0"/>
              </a:rPr>
              <a:t>: 2009-19</a:t>
            </a:r>
            <a:endParaRPr lang="en-GB" sz="2400" b="1" dirty="0" smtClean="0">
              <a:solidFill>
                <a:srgbClr val="FFC000"/>
              </a:solidFill>
              <a:latin typeface="Verdana" pitchFamily="34" charset="0"/>
              <a:ea typeface="Verdana" pitchFamily="34" charset="0"/>
              <a:cs typeface="Verdana" pitchFamily="34" charset="0"/>
            </a:endParaRPr>
          </a:p>
        </p:txBody>
      </p:sp>
      <p:sp>
        <p:nvSpPr>
          <p:cNvPr id="3075" name="Rectangle 3"/>
          <p:cNvSpPr>
            <a:spLocks noGrp="1" noChangeArrowheads="1"/>
          </p:cNvSpPr>
          <p:nvPr>
            <p:ph type="subTitle" idx="1"/>
          </p:nvPr>
        </p:nvSpPr>
        <p:spPr>
          <a:xfrm>
            <a:off x="701815" y="2203350"/>
            <a:ext cx="7776864" cy="4321993"/>
          </a:xfrm>
        </p:spPr>
        <p:txBody>
          <a:bodyPr/>
          <a:lstStyle/>
          <a:p>
            <a:pPr algn="l" eaLnBrk="1" hangingPunct="1"/>
            <a:endParaRPr lang="en-GB" sz="1200" dirty="0" smtClean="0">
              <a:solidFill>
                <a:schemeClr val="tx1"/>
              </a:solidFill>
              <a:latin typeface="Verdana" pitchFamily="34" charset="0"/>
              <a:ea typeface="Verdana" pitchFamily="34" charset="0"/>
              <a:cs typeface="Verdana" pitchFamily="34" charset="0"/>
            </a:endParaRPr>
          </a:p>
          <a:p>
            <a:pPr marL="342900" indent="-342900" algn="l" eaLnBrk="1" hangingPunct="1">
              <a:buFont typeface="Wingdings" panose="05000000000000000000" pitchFamily="2" charset="2"/>
              <a:buChar char="§"/>
            </a:pPr>
            <a:r>
              <a:rPr lang="de-DE" sz="2000" dirty="0" smtClean="0">
                <a:latin typeface="Verdana" pitchFamily="34" charset="0"/>
                <a:ea typeface="Verdana" pitchFamily="34" charset="0"/>
                <a:cs typeface="Verdana" pitchFamily="34" charset="0"/>
              </a:rPr>
              <a:t>A </a:t>
            </a:r>
            <a:r>
              <a:rPr lang="de-DE" sz="2000" dirty="0" err="1" smtClean="0">
                <a:latin typeface="Verdana" pitchFamily="34" charset="0"/>
                <a:ea typeface="Verdana" pitchFamily="34" charset="0"/>
                <a:cs typeface="Verdana" pitchFamily="34" charset="0"/>
              </a:rPr>
              <a:t>partir</a:t>
            </a:r>
            <a:r>
              <a:rPr lang="de-DE" sz="2000" dirty="0" smtClean="0">
                <a:latin typeface="Verdana" pitchFamily="34" charset="0"/>
                <a:ea typeface="Verdana" pitchFamily="34" charset="0"/>
                <a:cs typeface="Verdana" pitchFamily="34" charset="0"/>
              </a:rPr>
              <a:t> del 2008: </a:t>
            </a:r>
            <a:r>
              <a:rPr lang="de-DE" sz="2000" dirty="0" err="1" smtClean="0">
                <a:latin typeface="Verdana" pitchFamily="34" charset="0"/>
                <a:ea typeface="Verdana" pitchFamily="34" charset="0"/>
                <a:cs typeface="Verdana" pitchFamily="34" charset="0"/>
              </a:rPr>
              <a:t>Crisis</a:t>
            </a:r>
            <a:r>
              <a:rPr lang="de-DE" sz="2000" dirty="0" smtClean="0">
                <a:latin typeface="Verdana" pitchFamily="34" charset="0"/>
                <a:ea typeface="Verdana" pitchFamily="34" charset="0"/>
                <a:cs typeface="Verdana" pitchFamily="34" charset="0"/>
              </a:rPr>
              <a:t> </a:t>
            </a:r>
            <a:r>
              <a:rPr lang="de-DE" sz="2000" dirty="0" err="1" smtClean="0">
                <a:latin typeface="Verdana" pitchFamily="34" charset="0"/>
                <a:ea typeface="Verdana" pitchFamily="34" charset="0"/>
                <a:cs typeface="Verdana" pitchFamily="34" charset="0"/>
              </a:rPr>
              <a:t>financiera</a:t>
            </a:r>
            <a:r>
              <a:rPr lang="de-DE" sz="2000" dirty="0" smtClean="0">
                <a:latin typeface="Verdana" pitchFamily="34" charset="0"/>
                <a:ea typeface="Verdana" pitchFamily="34" charset="0"/>
                <a:cs typeface="Verdana" pitchFamily="34" charset="0"/>
              </a:rPr>
              <a:t> y </a:t>
            </a:r>
            <a:r>
              <a:rPr lang="de-DE" sz="2000" dirty="0" err="1" smtClean="0">
                <a:latin typeface="Verdana" pitchFamily="34" charset="0"/>
                <a:ea typeface="Verdana" pitchFamily="34" charset="0"/>
                <a:cs typeface="Verdana" pitchFamily="34" charset="0"/>
              </a:rPr>
              <a:t>económica</a:t>
            </a:r>
            <a:r>
              <a:rPr lang="de-DE" sz="2000" dirty="0" smtClean="0">
                <a:latin typeface="Verdana" pitchFamily="34" charset="0"/>
                <a:ea typeface="Verdana" pitchFamily="34" charset="0"/>
                <a:cs typeface="Verdana" pitchFamily="34" charset="0"/>
              </a:rPr>
              <a:t>: </a:t>
            </a:r>
          </a:p>
          <a:p>
            <a:pPr marL="1085850" lvl="1" indent="-342900" eaLnBrk="1" hangingPunct="1">
              <a:buFont typeface="Wingdings" panose="05000000000000000000" pitchFamily="2" charset="2"/>
              <a:buChar char="§"/>
            </a:pPr>
            <a:r>
              <a:rPr lang="de-DE" sz="1800" dirty="0" err="1" smtClean="0">
                <a:solidFill>
                  <a:schemeClr val="bg1"/>
                </a:solidFill>
                <a:latin typeface="Verdana" pitchFamily="34" charset="0"/>
                <a:ea typeface="Verdana" pitchFamily="34" charset="0"/>
                <a:cs typeface="Verdana" pitchFamily="34" charset="0"/>
              </a:rPr>
              <a:t>Crisis</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bancaria</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crisis</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inmobiliaria</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crisis</a:t>
            </a:r>
            <a:r>
              <a:rPr lang="de-DE" sz="1800" dirty="0" smtClean="0">
                <a:solidFill>
                  <a:schemeClr val="bg1"/>
                </a:solidFill>
                <a:latin typeface="Verdana" pitchFamily="34" charset="0"/>
                <a:ea typeface="Verdana" pitchFamily="34" charset="0"/>
                <a:cs typeface="Verdana" pitchFamily="34" charset="0"/>
              </a:rPr>
              <a:t> de </a:t>
            </a:r>
            <a:r>
              <a:rPr lang="de-DE" sz="1800" dirty="0" err="1" smtClean="0">
                <a:solidFill>
                  <a:schemeClr val="bg1"/>
                </a:solidFill>
                <a:latin typeface="Verdana" pitchFamily="34" charset="0"/>
                <a:ea typeface="Verdana" pitchFamily="34" charset="0"/>
                <a:cs typeface="Verdana" pitchFamily="34" charset="0"/>
              </a:rPr>
              <a:t>endeudamiento</a:t>
            </a:r>
            <a:endParaRPr lang="de-DE" sz="1800" dirty="0" smtClean="0">
              <a:solidFill>
                <a:schemeClr val="bg1"/>
              </a:solidFill>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r>
              <a:rPr lang="de-DE" sz="1800" i="1" dirty="0" err="1" smtClean="0">
                <a:solidFill>
                  <a:schemeClr val="bg1"/>
                </a:solidFill>
                <a:latin typeface="Verdana" pitchFamily="34" charset="0"/>
                <a:ea typeface="Verdana" pitchFamily="34" charset="0"/>
                <a:cs typeface="Verdana" pitchFamily="34" charset="0"/>
              </a:rPr>
              <a:t>Bailouts</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rescates</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con</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dinero</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público</a:t>
            </a:r>
            <a:r>
              <a:rPr lang="de-DE" sz="1800" dirty="0" smtClean="0">
                <a:solidFill>
                  <a:schemeClr val="bg1"/>
                </a:solidFill>
                <a:latin typeface="Verdana" pitchFamily="34" charset="0"/>
                <a:ea typeface="Verdana" pitchFamily="34" charset="0"/>
                <a:cs typeface="Verdana" pitchFamily="34" charset="0"/>
              </a:rPr>
              <a:t>) y </a:t>
            </a:r>
            <a:r>
              <a:rPr lang="de-DE" sz="1800" dirty="0" err="1" smtClean="0">
                <a:solidFill>
                  <a:schemeClr val="bg1"/>
                </a:solidFill>
                <a:latin typeface="Verdana" pitchFamily="34" charset="0"/>
                <a:ea typeface="Verdana" pitchFamily="34" charset="0"/>
                <a:cs typeface="Verdana" pitchFamily="34" charset="0"/>
              </a:rPr>
              <a:t>solidaridad</a:t>
            </a:r>
            <a:endParaRPr lang="de-DE" sz="1800" dirty="0" smtClean="0">
              <a:solidFill>
                <a:schemeClr val="bg1"/>
              </a:solidFill>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r>
              <a:rPr lang="de-DE" sz="1800" dirty="0" err="1" smtClean="0">
                <a:solidFill>
                  <a:schemeClr val="bg1"/>
                </a:solidFill>
                <a:latin typeface="Verdana" pitchFamily="34" charset="0"/>
                <a:ea typeface="Verdana" pitchFamily="34" charset="0"/>
                <a:cs typeface="Verdana" pitchFamily="34" charset="0"/>
              </a:rPr>
              <a:t>Rescate</a:t>
            </a:r>
            <a:r>
              <a:rPr lang="de-DE" sz="1800" dirty="0" smtClean="0">
                <a:solidFill>
                  <a:schemeClr val="bg1"/>
                </a:solidFill>
                <a:latin typeface="Verdana" pitchFamily="34" charset="0"/>
                <a:ea typeface="Verdana" pitchFamily="34" charset="0"/>
                <a:cs typeface="Verdana" pitchFamily="34" charset="0"/>
              </a:rPr>
              <a:t> del Euro </a:t>
            </a:r>
            <a:r>
              <a:rPr lang="de-DE" sz="1800" i="1" dirty="0" smtClean="0">
                <a:solidFill>
                  <a:schemeClr val="bg1"/>
                </a:solidFill>
                <a:latin typeface="Verdana" pitchFamily="34" charset="0"/>
                <a:ea typeface="Verdana" pitchFamily="34" charset="0"/>
                <a:cs typeface="Verdana" pitchFamily="34" charset="0"/>
              </a:rPr>
              <a:t>vs</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Grexit</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Frexit</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Nexit</a:t>
            </a:r>
            <a:r>
              <a:rPr lang="de-DE" sz="1800" dirty="0" smtClean="0">
                <a:solidFill>
                  <a:schemeClr val="bg1"/>
                </a:solidFill>
                <a:latin typeface="Verdana" pitchFamily="34" charset="0"/>
                <a:ea typeface="Verdana" pitchFamily="34" charset="0"/>
                <a:cs typeface="Verdana" pitchFamily="34" charset="0"/>
              </a:rPr>
              <a:t> etc.</a:t>
            </a:r>
          </a:p>
          <a:p>
            <a:pPr marL="1085850" lvl="1" indent="-342900" eaLnBrk="1" hangingPunct="1">
              <a:buFont typeface="Wingdings" panose="05000000000000000000" pitchFamily="2" charset="2"/>
              <a:buChar char="§"/>
            </a:pPr>
            <a:r>
              <a:rPr lang="de-DE" sz="1800" dirty="0" err="1" smtClean="0">
                <a:solidFill>
                  <a:schemeClr val="bg1"/>
                </a:solidFill>
                <a:latin typeface="Verdana" pitchFamily="34" charset="0"/>
                <a:ea typeface="Verdana" pitchFamily="34" charset="0"/>
                <a:cs typeface="Verdana" pitchFamily="34" charset="0"/>
              </a:rPr>
              <a:t>Norte-sur</a:t>
            </a:r>
            <a:endParaRPr lang="de-DE" sz="1800" dirty="0" smtClean="0">
              <a:solidFill>
                <a:schemeClr val="bg1"/>
              </a:solidFill>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endParaRPr lang="en-GB" sz="1800" dirty="0" smtClean="0">
              <a:solidFill>
                <a:schemeClr val="bg1"/>
              </a:solidFill>
              <a:latin typeface="Verdana" pitchFamily="34" charset="0"/>
              <a:ea typeface="Verdana" pitchFamily="34" charset="0"/>
              <a:cs typeface="Verdana" pitchFamily="34" charset="0"/>
            </a:endParaRPr>
          </a:p>
          <a:p>
            <a:pPr marL="342900" indent="-342900" algn="l" eaLnBrk="1" hangingPunct="1">
              <a:buFont typeface="Wingdings" panose="05000000000000000000" pitchFamily="2" charset="2"/>
              <a:buChar char="§"/>
            </a:pPr>
            <a:r>
              <a:rPr lang="fr-BE" sz="2000" dirty="0" smtClean="0">
                <a:latin typeface="Verdana" pitchFamily="34" charset="0"/>
                <a:ea typeface="Verdana" pitchFamily="34" charset="0"/>
                <a:cs typeface="Verdana" pitchFamily="34" charset="0"/>
              </a:rPr>
              <a:t>A partir </a:t>
            </a:r>
            <a:r>
              <a:rPr lang="fr-BE" sz="2000" dirty="0" err="1" smtClean="0">
                <a:latin typeface="Verdana" pitchFamily="34" charset="0"/>
                <a:ea typeface="Verdana" pitchFamily="34" charset="0"/>
                <a:cs typeface="Verdana" pitchFamily="34" charset="0"/>
              </a:rPr>
              <a:t>del</a:t>
            </a:r>
            <a:r>
              <a:rPr lang="fr-BE" sz="2000" dirty="0" smtClean="0">
                <a:latin typeface="Verdana" pitchFamily="34" charset="0"/>
                <a:ea typeface="Verdana" pitchFamily="34" charset="0"/>
                <a:cs typeface="Verdana" pitchFamily="34" charset="0"/>
              </a:rPr>
              <a:t> 2015: </a:t>
            </a:r>
            <a:r>
              <a:rPr lang="fr-BE" sz="2000" dirty="0" err="1" smtClean="0">
                <a:latin typeface="Verdana" pitchFamily="34" charset="0"/>
                <a:ea typeface="Verdana" pitchFamily="34" charset="0"/>
                <a:cs typeface="Verdana" pitchFamily="34" charset="0"/>
              </a:rPr>
              <a:t>Crisis</a:t>
            </a:r>
            <a:r>
              <a:rPr lang="fr-BE" sz="2000" dirty="0" smtClean="0">
                <a:latin typeface="Verdana" pitchFamily="34" charset="0"/>
                <a:ea typeface="Verdana" pitchFamily="34" charset="0"/>
                <a:cs typeface="Verdana" pitchFamily="34" charset="0"/>
              </a:rPr>
              <a:t> </a:t>
            </a:r>
            <a:r>
              <a:rPr lang="fr-BE" sz="2000" dirty="0" err="1" smtClean="0">
                <a:latin typeface="Verdana" pitchFamily="34" charset="0"/>
                <a:ea typeface="Verdana" pitchFamily="34" charset="0"/>
                <a:cs typeface="Verdana" pitchFamily="34" charset="0"/>
              </a:rPr>
              <a:t>migratoria</a:t>
            </a:r>
            <a:r>
              <a:rPr lang="fr-BE" sz="2000" dirty="0" smtClean="0">
                <a:latin typeface="Verdana" pitchFamily="34" charset="0"/>
                <a:ea typeface="Verdana" pitchFamily="34" charset="0"/>
                <a:cs typeface="Verdana" pitchFamily="34" charset="0"/>
              </a:rPr>
              <a:t>:</a:t>
            </a:r>
            <a:r>
              <a:rPr lang="de-DE" sz="2000" dirty="0" smtClean="0">
                <a:latin typeface="Verdana" pitchFamily="34" charset="0"/>
                <a:ea typeface="Verdana" pitchFamily="34" charset="0"/>
                <a:cs typeface="Verdana" pitchFamily="34" charset="0"/>
              </a:rPr>
              <a:t> </a:t>
            </a:r>
            <a:endParaRPr lang="de-DE" sz="2000" dirty="0">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r>
              <a:rPr lang="de-DE" sz="1800" dirty="0" err="1" smtClean="0">
                <a:solidFill>
                  <a:schemeClr val="bg1"/>
                </a:solidFill>
                <a:latin typeface="Verdana" pitchFamily="34" charset="0"/>
                <a:ea typeface="Verdana" pitchFamily="34" charset="0"/>
                <a:cs typeface="Verdana" pitchFamily="34" charset="0"/>
              </a:rPr>
              <a:t>Siria</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diferentes</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rutas</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por</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el</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mediterráneo</a:t>
            </a:r>
            <a:endParaRPr lang="de-DE" sz="1800" dirty="0" smtClean="0">
              <a:solidFill>
                <a:schemeClr val="bg1"/>
              </a:solidFill>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r>
              <a:rPr lang="de-DE" sz="1800" dirty="0" err="1" smtClean="0">
                <a:solidFill>
                  <a:schemeClr val="bg1"/>
                </a:solidFill>
                <a:latin typeface="Verdana" pitchFamily="34" charset="0"/>
                <a:ea typeface="Verdana" pitchFamily="34" charset="0"/>
                <a:cs typeface="Verdana" pitchFamily="34" charset="0"/>
              </a:rPr>
              <a:t>Redistribución</a:t>
            </a:r>
            <a:r>
              <a:rPr lang="de-DE" sz="1800" dirty="0" smtClean="0">
                <a:solidFill>
                  <a:schemeClr val="bg1"/>
                </a:solidFill>
                <a:latin typeface="Verdana" pitchFamily="34" charset="0"/>
                <a:ea typeface="Verdana" pitchFamily="34" charset="0"/>
                <a:cs typeface="Verdana" pitchFamily="34" charset="0"/>
              </a:rPr>
              <a:t> y </a:t>
            </a:r>
            <a:r>
              <a:rPr lang="de-DE" sz="1800" dirty="0" err="1" smtClean="0">
                <a:solidFill>
                  <a:schemeClr val="bg1"/>
                </a:solidFill>
                <a:latin typeface="Verdana" pitchFamily="34" charset="0"/>
                <a:ea typeface="Verdana" pitchFamily="34" charset="0"/>
                <a:cs typeface="Verdana" pitchFamily="34" charset="0"/>
              </a:rPr>
              <a:t>solidaridad</a:t>
            </a:r>
            <a:endParaRPr lang="de-DE" sz="1800" dirty="0" smtClean="0">
              <a:solidFill>
                <a:schemeClr val="bg1"/>
              </a:solidFill>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r>
              <a:rPr lang="de-DE" sz="1800" dirty="0" err="1" smtClean="0">
                <a:solidFill>
                  <a:schemeClr val="bg1"/>
                </a:solidFill>
                <a:latin typeface="Verdana" pitchFamily="34" charset="0"/>
                <a:ea typeface="Verdana" pitchFamily="34" charset="0"/>
                <a:cs typeface="Verdana" pitchFamily="34" charset="0"/>
              </a:rPr>
              <a:t>Valores</a:t>
            </a:r>
            <a:r>
              <a:rPr lang="de-DE" sz="1800" dirty="0" smtClean="0">
                <a:solidFill>
                  <a:schemeClr val="bg1"/>
                </a:solidFill>
                <a:latin typeface="Verdana" pitchFamily="34" charset="0"/>
                <a:ea typeface="Verdana" pitchFamily="34" charset="0"/>
                <a:cs typeface="Verdana" pitchFamily="34" charset="0"/>
              </a:rPr>
              <a:t> fundamentales y </a:t>
            </a:r>
            <a:r>
              <a:rPr lang="de-DE" sz="1800" dirty="0" err="1" smtClean="0">
                <a:solidFill>
                  <a:schemeClr val="bg1"/>
                </a:solidFill>
                <a:latin typeface="Verdana" pitchFamily="34" charset="0"/>
                <a:ea typeface="Verdana" pitchFamily="34" charset="0"/>
                <a:cs typeface="Verdana" pitchFamily="34" charset="0"/>
              </a:rPr>
              <a:t>principios</a:t>
            </a:r>
            <a:r>
              <a:rPr lang="de-DE" sz="1800" dirty="0" smtClean="0">
                <a:solidFill>
                  <a:schemeClr val="bg1"/>
                </a:solidFill>
                <a:latin typeface="Verdana" pitchFamily="34" charset="0"/>
                <a:ea typeface="Verdana" pitchFamily="34" charset="0"/>
                <a:cs typeface="Verdana" pitchFamily="34" charset="0"/>
              </a:rPr>
              <a:t> de la UE</a:t>
            </a:r>
            <a:endParaRPr lang="de-DE" sz="1800" dirty="0">
              <a:solidFill>
                <a:schemeClr val="bg1"/>
              </a:solidFill>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r>
              <a:rPr lang="de-DE" sz="1800" dirty="0" smtClean="0">
                <a:solidFill>
                  <a:schemeClr val="bg1"/>
                </a:solidFill>
                <a:latin typeface="Verdana" pitchFamily="34" charset="0"/>
                <a:ea typeface="Verdana" pitchFamily="34" charset="0"/>
                <a:cs typeface="Verdana" pitchFamily="34" charset="0"/>
              </a:rPr>
              <a:t>Este-</a:t>
            </a:r>
            <a:r>
              <a:rPr lang="de-DE" sz="1800" dirty="0" err="1" smtClean="0">
                <a:solidFill>
                  <a:schemeClr val="bg1"/>
                </a:solidFill>
                <a:latin typeface="Verdana" pitchFamily="34" charset="0"/>
                <a:ea typeface="Verdana" pitchFamily="34" charset="0"/>
                <a:cs typeface="Verdana" pitchFamily="34" charset="0"/>
              </a:rPr>
              <a:t>oeste</a:t>
            </a:r>
            <a:endParaRPr lang="en-GB" sz="1800" dirty="0">
              <a:solidFill>
                <a:schemeClr val="bg1"/>
              </a:solidFill>
              <a:latin typeface="Verdana" pitchFamily="34" charset="0"/>
              <a:ea typeface="Verdana" pitchFamily="34" charset="0"/>
              <a:cs typeface="Verdana" pitchFamily="34" charset="0"/>
            </a:endParaRPr>
          </a:p>
          <a:p>
            <a:pPr marL="342900" indent="-342900" algn="l" eaLnBrk="1" hangingPunct="1">
              <a:buFont typeface="Wingdings" panose="05000000000000000000" pitchFamily="2" charset="2"/>
              <a:buChar char="§"/>
            </a:pPr>
            <a:endParaRPr lang="fr-BE" sz="2000" dirty="0" smtClean="0">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endParaRPr lang="en-GB" sz="1000" dirty="0" smtClean="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8212095"/>
      </p:ext>
    </p:extLst>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01814" y="1300987"/>
            <a:ext cx="7686609" cy="790575"/>
          </a:xfrm>
        </p:spPr>
        <p:txBody>
          <a:bodyPr/>
          <a:lstStyle/>
          <a:p>
            <a:pPr indent="0" eaLnBrk="1" hangingPunct="1"/>
            <a:r>
              <a:rPr lang="fr-FR" sz="2400" b="1" dirty="0">
                <a:solidFill>
                  <a:srgbClr val="FFC000"/>
                </a:solidFill>
                <a:latin typeface="Verdana" pitchFamily="34" charset="0"/>
                <a:ea typeface="Verdana" pitchFamily="34" charset="0"/>
                <a:cs typeface="Verdana" pitchFamily="34" charset="0"/>
              </a:rPr>
              <a:t>La </a:t>
            </a:r>
            <a:r>
              <a:rPr lang="fr-FR" sz="2400" b="1" dirty="0" err="1">
                <a:solidFill>
                  <a:srgbClr val="FFC000"/>
                </a:solidFill>
                <a:latin typeface="Verdana" pitchFamily="34" charset="0"/>
                <a:ea typeface="Verdana" pitchFamily="34" charset="0"/>
                <a:cs typeface="Verdana" pitchFamily="34" charset="0"/>
              </a:rPr>
              <a:t>Unión</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Europea</a:t>
            </a:r>
            <a:r>
              <a:rPr lang="fr-FR" sz="2400" b="1" dirty="0">
                <a:solidFill>
                  <a:srgbClr val="FFC000"/>
                </a:solidFill>
                <a:latin typeface="Verdana" pitchFamily="34" charset="0"/>
                <a:ea typeface="Verdana" pitchFamily="34" charset="0"/>
                <a:cs typeface="Verdana" pitchFamily="34" charset="0"/>
              </a:rPr>
              <a:t> en la </a:t>
            </a:r>
            <a:r>
              <a:rPr lang="fr-FR" sz="2400" b="1" dirty="0" err="1">
                <a:solidFill>
                  <a:srgbClr val="FFC000"/>
                </a:solidFill>
                <a:latin typeface="Verdana" pitchFamily="34" charset="0"/>
                <a:ea typeface="Verdana" pitchFamily="34" charset="0"/>
                <a:cs typeface="Verdana" pitchFamily="34" charset="0"/>
              </a:rPr>
              <a:t>última</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década</a:t>
            </a:r>
            <a:r>
              <a:rPr lang="fr-FR" sz="2400" b="1" dirty="0">
                <a:solidFill>
                  <a:srgbClr val="FFC000"/>
                </a:solidFill>
                <a:latin typeface="Verdana" pitchFamily="34" charset="0"/>
                <a:ea typeface="Verdana" pitchFamily="34" charset="0"/>
                <a:cs typeface="Verdana" pitchFamily="34" charset="0"/>
              </a:rPr>
              <a:t>: 2009-19</a:t>
            </a:r>
            <a:endParaRPr lang="en-GB" sz="2400" b="1" dirty="0" smtClean="0">
              <a:solidFill>
                <a:srgbClr val="FFC000"/>
              </a:solidFill>
              <a:latin typeface="Verdana" pitchFamily="34" charset="0"/>
              <a:ea typeface="Verdana" pitchFamily="34" charset="0"/>
              <a:cs typeface="Verdana" pitchFamily="34" charset="0"/>
            </a:endParaRPr>
          </a:p>
        </p:txBody>
      </p:sp>
      <p:sp>
        <p:nvSpPr>
          <p:cNvPr id="2" name="Subtitle 1"/>
          <p:cNvSpPr>
            <a:spLocks noGrp="1"/>
          </p:cNvSpPr>
          <p:nvPr>
            <p:ph type="subTitle" idx="1"/>
          </p:nvPr>
        </p:nvSpPr>
        <p:spPr/>
        <p:txBody>
          <a:bodyPr/>
          <a:lstStyle/>
          <a:p>
            <a:endParaRPr lang="es-ES_tradnl"/>
          </a:p>
        </p:txBody>
      </p:sp>
      <p:pic>
        <p:nvPicPr>
          <p:cNvPr id="5" name="Picture 4"/>
          <p:cNvPicPr>
            <a:picLocks noChangeAspect="1"/>
          </p:cNvPicPr>
          <p:nvPr/>
        </p:nvPicPr>
        <p:blipFill>
          <a:blip r:embed="rId3"/>
          <a:stretch>
            <a:fillRect/>
          </a:stretch>
        </p:blipFill>
        <p:spPr>
          <a:xfrm>
            <a:off x="701814" y="2060848"/>
            <a:ext cx="7611565" cy="4320480"/>
          </a:xfrm>
          <a:prstGeom prst="rect">
            <a:avLst/>
          </a:prstGeom>
        </p:spPr>
      </p:pic>
    </p:spTree>
    <p:extLst>
      <p:ext uri="{BB962C8B-B14F-4D97-AF65-F5344CB8AC3E}">
        <p14:creationId xmlns:p14="http://schemas.microsoft.com/office/powerpoint/2010/main" val="3462568049"/>
      </p:ext>
    </p:extLst>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01814" y="1268760"/>
            <a:ext cx="7686609" cy="790575"/>
          </a:xfrm>
        </p:spPr>
        <p:txBody>
          <a:bodyPr/>
          <a:lstStyle/>
          <a:p>
            <a:pPr indent="0" eaLnBrk="1" hangingPunct="1"/>
            <a:r>
              <a:rPr lang="fr-FR" sz="2400" b="1" dirty="0">
                <a:solidFill>
                  <a:srgbClr val="FFC000"/>
                </a:solidFill>
                <a:latin typeface="Verdana" pitchFamily="34" charset="0"/>
                <a:ea typeface="Verdana" pitchFamily="34" charset="0"/>
                <a:cs typeface="Verdana" pitchFamily="34" charset="0"/>
              </a:rPr>
              <a:t>La </a:t>
            </a:r>
            <a:r>
              <a:rPr lang="fr-FR" sz="2400" b="1" dirty="0" err="1">
                <a:solidFill>
                  <a:srgbClr val="FFC000"/>
                </a:solidFill>
                <a:latin typeface="Verdana" pitchFamily="34" charset="0"/>
                <a:ea typeface="Verdana" pitchFamily="34" charset="0"/>
                <a:cs typeface="Verdana" pitchFamily="34" charset="0"/>
              </a:rPr>
              <a:t>Unión</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Europea</a:t>
            </a:r>
            <a:r>
              <a:rPr lang="fr-FR" sz="2400" b="1" dirty="0">
                <a:solidFill>
                  <a:srgbClr val="FFC000"/>
                </a:solidFill>
                <a:latin typeface="Verdana" pitchFamily="34" charset="0"/>
                <a:ea typeface="Verdana" pitchFamily="34" charset="0"/>
                <a:cs typeface="Verdana" pitchFamily="34" charset="0"/>
              </a:rPr>
              <a:t> en la </a:t>
            </a:r>
            <a:r>
              <a:rPr lang="fr-FR" sz="2400" b="1" dirty="0" err="1">
                <a:solidFill>
                  <a:srgbClr val="FFC000"/>
                </a:solidFill>
                <a:latin typeface="Verdana" pitchFamily="34" charset="0"/>
                <a:ea typeface="Verdana" pitchFamily="34" charset="0"/>
                <a:cs typeface="Verdana" pitchFamily="34" charset="0"/>
              </a:rPr>
              <a:t>última</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década</a:t>
            </a:r>
            <a:r>
              <a:rPr lang="fr-FR" sz="2400" b="1" dirty="0">
                <a:solidFill>
                  <a:srgbClr val="FFC000"/>
                </a:solidFill>
                <a:latin typeface="Verdana" pitchFamily="34" charset="0"/>
                <a:ea typeface="Verdana" pitchFamily="34" charset="0"/>
                <a:cs typeface="Verdana" pitchFamily="34" charset="0"/>
              </a:rPr>
              <a:t>: 2009-19</a:t>
            </a:r>
            <a:endParaRPr lang="en-GB" sz="2400" b="1" dirty="0" smtClean="0">
              <a:solidFill>
                <a:srgbClr val="FFC000"/>
              </a:solidFill>
              <a:latin typeface="Verdana" pitchFamily="34" charset="0"/>
              <a:ea typeface="Verdana" pitchFamily="34" charset="0"/>
              <a:cs typeface="Verdana" pitchFamily="34" charset="0"/>
            </a:endParaRPr>
          </a:p>
        </p:txBody>
      </p:sp>
      <p:sp>
        <p:nvSpPr>
          <p:cNvPr id="2" name="Subtitle 1"/>
          <p:cNvSpPr>
            <a:spLocks noGrp="1"/>
          </p:cNvSpPr>
          <p:nvPr>
            <p:ph type="subTitle" idx="1"/>
          </p:nvPr>
        </p:nvSpPr>
        <p:spPr/>
        <p:txBody>
          <a:bodyPr/>
          <a:lstStyle/>
          <a:p>
            <a:endParaRPr lang="es-ES_tradnl"/>
          </a:p>
        </p:txBody>
      </p:sp>
      <p:pic>
        <p:nvPicPr>
          <p:cNvPr id="6" name="Picture 5"/>
          <p:cNvPicPr>
            <a:picLocks noChangeAspect="1"/>
          </p:cNvPicPr>
          <p:nvPr/>
        </p:nvPicPr>
        <p:blipFill>
          <a:blip r:embed="rId3"/>
          <a:stretch>
            <a:fillRect/>
          </a:stretch>
        </p:blipFill>
        <p:spPr>
          <a:xfrm>
            <a:off x="701814" y="2140185"/>
            <a:ext cx="7981329" cy="4293699"/>
          </a:xfrm>
          <a:prstGeom prst="rect">
            <a:avLst/>
          </a:prstGeom>
        </p:spPr>
      </p:pic>
    </p:spTree>
    <p:extLst>
      <p:ext uri="{BB962C8B-B14F-4D97-AF65-F5344CB8AC3E}">
        <p14:creationId xmlns:p14="http://schemas.microsoft.com/office/powerpoint/2010/main" val="3803245182"/>
      </p:ext>
    </p:extLst>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8695" y="1268760"/>
            <a:ext cx="7686609" cy="790575"/>
          </a:xfrm>
        </p:spPr>
        <p:txBody>
          <a:bodyPr/>
          <a:lstStyle/>
          <a:p>
            <a:pPr indent="0" eaLnBrk="1" hangingPunct="1"/>
            <a:r>
              <a:rPr lang="fr-FR" sz="2400" b="1" dirty="0">
                <a:solidFill>
                  <a:srgbClr val="FFC000"/>
                </a:solidFill>
                <a:latin typeface="Verdana" pitchFamily="34" charset="0"/>
                <a:ea typeface="Verdana" pitchFamily="34" charset="0"/>
                <a:cs typeface="Verdana" pitchFamily="34" charset="0"/>
              </a:rPr>
              <a:t>La </a:t>
            </a:r>
            <a:r>
              <a:rPr lang="fr-FR" sz="2400" b="1" dirty="0" err="1">
                <a:solidFill>
                  <a:srgbClr val="FFC000"/>
                </a:solidFill>
                <a:latin typeface="Verdana" pitchFamily="34" charset="0"/>
                <a:ea typeface="Verdana" pitchFamily="34" charset="0"/>
                <a:cs typeface="Verdana" pitchFamily="34" charset="0"/>
              </a:rPr>
              <a:t>Unión</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Europea</a:t>
            </a:r>
            <a:r>
              <a:rPr lang="fr-FR" sz="2400" b="1" dirty="0">
                <a:solidFill>
                  <a:srgbClr val="FFC000"/>
                </a:solidFill>
                <a:latin typeface="Verdana" pitchFamily="34" charset="0"/>
                <a:ea typeface="Verdana" pitchFamily="34" charset="0"/>
                <a:cs typeface="Verdana" pitchFamily="34" charset="0"/>
              </a:rPr>
              <a:t> en la </a:t>
            </a:r>
            <a:r>
              <a:rPr lang="fr-FR" sz="2400" b="1" dirty="0" err="1">
                <a:solidFill>
                  <a:srgbClr val="FFC000"/>
                </a:solidFill>
                <a:latin typeface="Verdana" pitchFamily="34" charset="0"/>
                <a:ea typeface="Verdana" pitchFamily="34" charset="0"/>
                <a:cs typeface="Verdana" pitchFamily="34" charset="0"/>
              </a:rPr>
              <a:t>última</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década</a:t>
            </a:r>
            <a:r>
              <a:rPr lang="fr-FR" sz="2400" b="1" dirty="0">
                <a:solidFill>
                  <a:srgbClr val="FFC000"/>
                </a:solidFill>
                <a:latin typeface="Verdana" pitchFamily="34" charset="0"/>
                <a:ea typeface="Verdana" pitchFamily="34" charset="0"/>
                <a:cs typeface="Verdana" pitchFamily="34" charset="0"/>
              </a:rPr>
              <a:t>: 2009-19</a:t>
            </a:r>
            <a:endParaRPr lang="en-GB" sz="2400" b="1" dirty="0" smtClean="0">
              <a:solidFill>
                <a:srgbClr val="FFC000"/>
              </a:solidFill>
              <a:latin typeface="Verdana" pitchFamily="34" charset="0"/>
              <a:ea typeface="Verdana" pitchFamily="34" charset="0"/>
              <a:cs typeface="Verdana" pitchFamily="34" charset="0"/>
            </a:endParaRPr>
          </a:p>
        </p:txBody>
      </p:sp>
      <p:sp>
        <p:nvSpPr>
          <p:cNvPr id="2" name="Subtitle 1"/>
          <p:cNvSpPr>
            <a:spLocks noGrp="1"/>
          </p:cNvSpPr>
          <p:nvPr>
            <p:ph type="subTitle" idx="1"/>
          </p:nvPr>
        </p:nvSpPr>
        <p:spPr/>
        <p:txBody>
          <a:bodyPr/>
          <a:lstStyle/>
          <a:p>
            <a:endParaRPr lang="es-ES_tradnl"/>
          </a:p>
        </p:txBody>
      </p:sp>
      <p:pic>
        <p:nvPicPr>
          <p:cNvPr id="3" name="Picture 2"/>
          <p:cNvPicPr>
            <a:picLocks noChangeAspect="1"/>
          </p:cNvPicPr>
          <p:nvPr/>
        </p:nvPicPr>
        <p:blipFill>
          <a:blip r:embed="rId3"/>
          <a:stretch>
            <a:fillRect/>
          </a:stretch>
        </p:blipFill>
        <p:spPr>
          <a:xfrm>
            <a:off x="144224" y="2126314"/>
            <a:ext cx="8985865" cy="4464496"/>
          </a:xfrm>
          <a:prstGeom prst="rect">
            <a:avLst/>
          </a:prstGeom>
        </p:spPr>
      </p:pic>
    </p:spTree>
    <p:extLst>
      <p:ext uri="{BB962C8B-B14F-4D97-AF65-F5344CB8AC3E}">
        <p14:creationId xmlns:p14="http://schemas.microsoft.com/office/powerpoint/2010/main" val="3700352980"/>
      </p:ext>
    </p:extLst>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01814" y="1268760"/>
            <a:ext cx="7686609" cy="790575"/>
          </a:xfrm>
        </p:spPr>
        <p:txBody>
          <a:bodyPr/>
          <a:lstStyle/>
          <a:p>
            <a:pPr indent="0" eaLnBrk="1" hangingPunct="1"/>
            <a:r>
              <a:rPr lang="fr-FR" sz="2400" b="1" dirty="0">
                <a:solidFill>
                  <a:srgbClr val="FFC000"/>
                </a:solidFill>
                <a:latin typeface="Verdana" pitchFamily="34" charset="0"/>
                <a:ea typeface="Verdana" pitchFamily="34" charset="0"/>
                <a:cs typeface="Verdana" pitchFamily="34" charset="0"/>
              </a:rPr>
              <a:t>La </a:t>
            </a:r>
            <a:r>
              <a:rPr lang="fr-FR" sz="2400" b="1" dirty="0" err="1">
                <a:solidFill>
                  <a:srgbClr val="FFC000"/>
                </a:solidFill>
                <a:latin typeface="Verdana" pitchFamily="34" charset="0"/>
                <a:ea typeface="Verdana" pitchFamily="34" charset="0"/>
                <a:cs typeface="Verdana" pitchFamily="34" charset="0"/>
              </a:rPr>
              <a:t>Unión</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Europea</a:t>
            </a:r>
            <a:r>
              <a:rPr lang="fr-FR" sz="2400" b="1" dirty="0">
                <a:solidFill>
                  <a:srgbClr val="FFC000"/>
                </a:solidFill>
                <a:latin typeface="Verdana" pitchFamily="34" charset="0"/>
                <a:ea typeface="Verdana" pitchFamily="34" charset="0"/>
                <a:cs typeface="Verdana" pitchFamily="34" charset="0"/>
              </a:rPr>
              <a:t> en la </a:t>
            </a:r>
            <a:r>
              <a:rPr lang="fr-FR" sz="2400" b="1" dirty="0" err="1">
                <a:solidFill>
                  <a:srgbClr val="FFC000"/>
                </a:solidFill>
                <a:latin typeface="Verdana" pitchFamily="34" charset="0"/>
                <a:ea typeface="Verdana" pitchFamily="34" charset="0"/>
                <a:cs typeface="Verdana" pitchFamily="34" charset="0"/>
              </a:rPr>
              <a:t>última</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década</a:t>
            </a:r>
            <a:r>
              <a:rPr lang="fr-FR" sz="2400" b="1" dirty="0">
                <a:solidFill>
                  <a:srgbClr val="FFC000"/>
                </a:solidFill>
                <a:latin typeface="Verdana" pitchFamily="34" charset="0"/>
                <a:ea typeface="Verdana" pitchFamily="34" charset="0"/>
                <a:cs typeface="Verdana" pitchFamily="34" charset="0"/>
              </a:rPr>
              <a:t>: 2009-19</a:t>
            </a:r>
            <a:endParaRPr lang="en-GB" sz="2400" b="1" dirty="0" smtClean="0">
              <a:solidFill>
                <a:srgbClr val="FFC000"/>
              </a:solidFill>
              <a:latin typeface="Verdana" pitchFamily="34" charset="0"/>
              <a:ea typeface="Verdana" pitchFamily="34" charset="0"/>
              <a:cs typeface="Verdana" pitchFamily="34" charset="0"/>
            </a:endParaRPr>
          </a:p>
        </p:txBody>
      </p:sp>
      <p:sp>
        <p:nvSpPr>
          <p:cNvPr id="2" name="Subtitle 1"/>
          <p:cNvSpPr>
            <a:spLocks noGrp="1"/>
          </p:cNvSpPr>
          <p:nvPr>
            <p:ph type="subTitle" idx="1"/>
          </p:nvPr>
        </p:nvSpPr>
        <p:spPr/>
        <p:txBody>
          <a:bodyPr/>
          <a:lstStyle/>
          <a:p>
            <a:endParaRPr lang="es-ES_tradnl"/>
          </a:p>
        </p:txBody>
      </p:sp>
      <p:pic>
        <p:nvPicPr>
          <p:cNvPr id="4" name="Picture 3"/>
          <p:cNvPicPr>
            <a:picLocks noChangeAspect="1"/>
          </p:cNvPicPr>
          <p:nvPr/>
        </p:nvPicPr>
        <p:blipFill>
          <a:blip r:embed="rId3"/>
          <a:stretch>
            <a:fillRect/>
          </a:stretch>
        </p:blipFill>
        <p:spPr>
          <a:xfrm>
            <a:off x="1334644" y="2129782"/>
            <a:ext cx="7053779" cy="4293096"/>
          </a:xfrm>
          <a:prstGeom prst="rect">
            <a:avLst/>
          </a:prstGeom>
        </p:spPr>
      </p:pic>
    </p:spTree>
    <p:extLst>
      <p:ext uri="{BB962C8B-B14F-4D97-AF65-F5344CB8AC3E}">
        <p14:creationId xmlns:p14="http://schemas.microsoft.com/office/powerpoint/2010/main" val="1714695076"/>
      </p:ext>
    </p:extLst>
  </p:cSld>
  <p:clrMapOvr>
    <a:masterClrMapping/>
  </p:clrMapOvr>
  <p:transition>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8695" y="1268760"/>
            <a:ext cx="7686609" cy="790575"/>
          </a:xfrm>
        </p:spPr>
        <p:txBody>
          <a:bodyPr/>
          <a:lstStyle/>
          <a:p>
            <a:pPr indent="0" eaLnBrk="1" hangingPunct="1"/>
            <a:r>
              <a:rPr lang="fr-FR" sz="2400" b="1" dirty="0">
                <a:solidFill>
                  <a:srgbClr val="FFC000"/>
                </a:solidFill>
                <a:latin typeface="Verdana" pitchFamily="34" charset="0"/>
                <a:ea typeface="Verdana" pitchFamily="34" charset="0"/>
                <a:cs typeface="Verdana" pitchFamily="34" charset="0"/>
              </a:rPr>
              <a:t>La </a:t>
            </a:r>
            <a:r>
              <a:rPr lang="fr-FR" sz="2400" b="1" dirty="0" err="1">
                <a:solidFill>
                  <a:srgbClr val="FFC000"/>
                </a:solidFill>
                <a:latin typeface="Verdana" pitchFamily="34" charset="0"/>
                <a:ea typeface="Verdana" pitchFamily="34" charset="0"/>
                <a:cs typeface="Verdana" pitchFamily="34" charset="0"/>
              </a:rPr>
              <a:t>Unión</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Europea</a:t>
            </a:r>
            <a:r>
              <a:rPr lang="fr-FR" sz="2400" b="1" dirty="0">
                <a:solidFill>
                  <a:srgbClr val="FFC000"/>
                </a:solidFill>
                <a:latin typeface="Verdana" pitchFamily="34" charset="0"/>
                <a:ea typeface="Verdana" pitchFamily="34" charset="0"/>
                <a:cs typeface="Verdana" pitchFamily="34" charset="0"/>
              </a:rPr>
              <a:t> en la </a:t>
            </a:r>
            <a:r>
              <a:rPr lang="fr-FR" sz="2400" b="1" dirty="0" err="1">
                <a:solidFill>
                  <a:srgbClr val="FFC000"/>
                </a:solidFill>
                <a:latin typeface="Verdana" pitchFamily="34" charset="0"/>
                <a:ea typeface="Verdana" pitchFamily="34" charset="0"/>
                <a:cs typeface="Verdana" pitchFamily="34" charset="0"/>
              </a:rPr>
              <a:t>última</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década</a:t>
            </a:r>
            <a:r>
              <a:rPr lang="fr-FR" sz="2400" b="1" dirty="0">
                <a:solidFill>
                  <a:srgbClr val="FFC000"/>
                </a:solidFill>
                <a:latin typeface="Verdana" pitchFamily="34" charset="0"/>
                <a:ea typeface="Verdana" pitchFamily="34" charset="0"/>
                <a:cs typeface="Verdana" pitchFamily="34" charset="0"/>
              </a:rPr>
              <a:t>: 2009-19</a:t>
            </a:r>
            <a:endParaRPr lang="en-GB" sz="2400" b="1" dirty="0" smtClean="0">
              <a:solidFill>
                <a:srgbClr val="FFC000"/>
              </a:solidFill>
              <a:latin typeface="Verdana" pitchFamily="34" charset="0"/>
              <a:ea typeface="Verdana" pitchFamily="34" charset="0"/>
              <a:cs typeface="Verdana" pitchFamily="34" charset="0"/>
            </a:endParaRPr>
          </a:p>
        </p:txBody>
      </p:sp>
      <p:sp>
        <p:nvSpPr>
          <p:cNvPr id="2" name="Subtitle 1"/>
          <p:cNvSpPr>
            <a:spLocks noGrp="1"/>
          </p:cNvSpPr>
          <p:nvPr>
            <p:ph type="subTitle" idx="1"/>
          </p:nvPr>
        </p:nvSpPr>
        <p:spPr/>
        <p:txBody>
          <a:bodyPr/>
          <a:lstStyle/>
          <a:p>
            <a:endParaRPr lang="es-ES_tradnl"/>
          </a:p>
        </p:txBody>
      </p:sp>
      <p:pic>
        <p:nvPicPr>
          <p:cNvPr id="3" name="Picture 2"/>
          <p:cNvPicPr>
            <a:picLocks noChangeAspect="1"/>
          </p:cNvPicPr>
          <p:nvPr/>
        </p:nvPicPr>
        <p:blipFill>
          <a:blip r:embed="rId3"/>
          <a:stretch>
            <a:fillRect/>
          </a:stretch>
        </p:blipFill>
        <p:spPr>
          <a:xfrm>
            <a:off x="323529" y="2131343"/>
            <a:ext cx="8496944" cy="4200525"/>
          </a:xfrm>
          <a:prstGeom prst="rect">
            <a:avLst/>
          </a:prstGeom>
        </p:spPr>
      </p:pic>
    </p:spTree>
    <p:extLst>
      <p:ext uri="{BB962C8B-B14F-4D97-AF65-F5344CB8AC3E}">
        <p14:creationId xmlns:p14="http://schemas.microsoft.com/office/powerpoint/2010/main" val="134143207"/>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36625"/>
          </a:xfrm>
        </p:spPr>
        <p:txBody>
          <a:bodyPr/>
          <a:lstStyle/>
          <a:p>
            <a:r>
              <a:rPr lang="es-ES" dirty="0" smtClean="0"/>
              <a:t>2. Una </a:t>
            </a:r>
            <a:r>
              <a:rPr lang="es-ES" dirty="0"/>
              <a:t>economía que </a:t>
            </a:r>
            <a:r>
              <a:rPr lang="es-ES" dirty="0" smtClean="0"/>
              <a:t>funcione en pro de las </a:t>
            </a:r>
            <a:r>
              <a:rPr lang="es-ES" dirty="0"/>
              <a:t>personas</a:t>
            </a:r>
            <a:endParaRPr lang="fr-BE" dirty="0"/>
          </a:p>
        </p:txBody>
      </p:sp>
      <p:sp>
        <p:nvSpPr>
          <p:cNvPr id="3" name="Content Placeholder 2"/>
          <p:cNvSpPr>
            <a:spLocks noGrp="1"/>
          </p:cNvSpPr>
          <p:nvPr>
            <p:ph idx="1"/>
          </p:nvPr>
        </p:nvSpPr>
        <p:spPr>
          <a:xfrm>
            <a:off x="467544" y="1556792"/>
            <a:ext cx="8435280" cy="4569892"/>
          </a:xfrm>
        </p:spPr>
        <p:txBody>
          <a:bodyPr/>
          <a:lstStyle/>
          <a:p>
            <a:r>
              <a:rPr lang="es-ES" sz="2000" b="1" i="0" dirty="0" smtClean="0"/>
              <a:t>APOYO A LA PYME:</a:t>
            </a:r>
            <a:r>
              <a:rPr lang="es-ES" sz="2000" i="0" dirty="0" smtClean="0"/>
              <a:t> nueva </a:t>
            </a:r>
            <a:r>
              <a:rPr lang="es-ES" sz="2000" i="0" dirty="0"/>
              <a:t>Estrategia para las </a:t>
            </a:r>
            <a:r>
              <a:rPr lang="es-ES" sz="2000" i="0" dirty="0" smtClean="0"/>
              <a:t>pymes; reducir </a:t>
            </a:r>
            <a:r>
              <a:rPr lang="es-ES" sz="2000" i="0" dirty="0"/>
              <a:t>la burocracia y mejorar su acceso al </a:t>
            </a:r>
            <a:r>
              <a:rPr lang="es-ES" sz="2000" i="0" dirty="0" smtClean="0"/>
              <a:t>mercado</a:t>
            </a:r>
            <a:r>
              <a:rPr lang="es-ES" sz="2000" i="0" dirty="0">
                <a:sym typeface="Wingdings" panose="05000000000000000000" pitchFamily="2" charset="2"/>
              </a:rPr>
              <a:t>  un nuevo fondo </a:t>
            </a:r>
            <a:r>
              <a:rPr lang="es-ES" sz="2000" i="0" dirty="0" smtClean="0">
                <a:sym typeface="Wingdings" panose="05000000000000000000" pitchFamily="2" charset="2"/>
              </a:rPr>
              <a:t>público-privado </a:t>
            </a:r>
            <a:r>
              <a:rPr lang="es-ES" sz="2000" i="0" dirty="0">
                <a:sym typeface="Wingdings" panose="05000000000000000000" pitchFamily="2" charset="2"/>
              </a:rPr>
              <a:t>especializado en ofertas públicas iniciales de </a:t>
            </a:r>
            <a:r>
              <a:rPr lang="es-ES" sz="2000" i="0" dirty="0" smtClean="0">
                <a:sym typeface="Wingdings" panose="05000000000000000000" pitchFamily="2" charset="2"/>
              </a:rPr>
              <a:t>pymes</a:t>
            </a:r>
            <a:endParaRPr lang="es-ES" sz="2000" i="0" dirty="0">
              <a:sym typeface="Wingdings" panose="05000000000000000000" pitchFamily="2" charset="2"/>
            </a:endParaRPr>
          </a:p>
          <a:p>
            <a:r>
              <a:rPr lang="es-ES" sz="2000" b="1" i="0" dirty="0" smtClean="0">
                <a:sym typeface="Wingdings" panose="05000000000000000000" pitchFamily="2" charset="2"/>
              </a:rPr>
              <a:t>PROFUNDIZAR LA UEM:</a:t>
            </a:r>
          </a:p>
          <a:p>
            <a:pPr lvl="1"/>
            <a:r>
              <a:rPr lang="es-ES" b="0" dirty="0">
                <a:sym typeface="Wingdings" panose="05000000000000000000" pitchFamily="2" charset="2"/>
              </a:rPr>
              <a:t>Instrumento presupuestario de convergencia y competitividad para la zona del euro</a:t>
            </a:r>
          </a:p>
          <a:p>
            <a:pPr lvl="1"/>
            <a:r>
              <a:rPr lang="es-ES" b="0" dirty="0"/>
              <a:t>Culminación de la unión bancaria: Mecanismo de protección común para el Fondo Único de Resolución y Sistema Europeo de Garantía de Depósitos</a:t>
            </a:r>
            <a:r>
              <a:rPr lang="es-ES" b="0" dirty="0" smtClean="0"/>
              <a:t>.</a:t>
            </a:r>
          </a:p>
          <a:p>
            <a:pPr lvl="1"/>
            <a:r>
              <a:rPr lang="es-ES" b="0" dirty="0" smtClean="0"/>
              <a:t>Reforzar el rol internacional del euro</a:t>
            </a:r>
          </a:p>
          <a:p>
            <a:pPr lvl="1"/>
            <a:r>
              <a:rPr lang="es-ES" b="0" i="0" dirty="0" smtClean="0"/>
              <a:t>Reorientación del </a:t>
            </a:r>
            <a:r>
              <a:rPr lang="es-ES" b="0" i="0" dirty="0"/>
              <a:t>Semestre Europeo e </a:t>
            </a:r>
            <a:r>
              <a:rPr lang="es-ES" b="0" i="0" dirty="0" smtClean="0"/>
              <a:t>integración de los objetivos de </a:t>
            </a:r>
            <a:r>
              <a:rPr lang="es-ES" b="0" i="0" dirty="0"/>
              <a:t>desarrollo sostenible de las Naciones </a:t>
            </a:r>
            <a:r>
              <a:rPr lang="es-ES" b="0" i="0" dirty="0" smtClean="0"/>
              <a:t>Unidas.</a:t>
            </a:r>
            <a:endParaRPr lang="es-ES" b="0" i="0" dirty="0"/>
          </a:p>
          <a:p>
            <a:endParaRPr lang="fr-BE" sz="2200" i="0" dirty="0"/>
          </a:p>
        </p:txBody>
      </p:sp>
    </p:spTree>
    <p:extLst>
      <p:ext uri="{BB962C8B-B14F-4D97-AF65-F5344CB8AC3E}">
        <p14:creationId xmlns:p14="http://schemas.microsoft.com/office/powerpoint/2010/main" val="40169099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8695" y="1196752"/>
            <a:ext cx="7686609" cy="790575"/>
          </a:xfrm>
        </p:spPr>
        <p:txBody>
          <a:bodyPr/>
          <a:lstStyle/>
          <a:p>
            <a:pPr indent="0" eaLnBrk="1" hangingPunct="1"/>
            <a:r>
              <a:rPr lang="fr-FR" sz="2400" b="1" dirty="0">
                <a:solidFill>
                  <a:srgbClr val="FFC000"/>
                </a:solidFill>
                <a:latin typeface="Verdana" pitchFamily="34" charset="0"/>
                <a:ea typeface="Verdana" pitchFamily="34" charset="0"/>
                <a:cs typeface="Verdana" pitchFamily="34" charset="0"/>
              </a:rPr>
              <a:t>La </a:t>
            </a:r>
            <a:r>
              <a:rPr lang="fr-FR" sz="2400" b="1" dirty="0" err="1">
                <a:solidFill>
                  <a:srgbClr val="FFC000"/>
                </a:solidFill>
                <a:latin typeface="Verdana" pitchFamily="34" charset="0"/>
                <a:ea typeface="Verdana" pitchFamily="34" charset="0"/>
                <a:cs typeface="Verdana" pitchFamily="34" charset="0"/>
              </a:rPr>
              <a:t>Unión</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Europea</a:t>
            </a:r>
            <a:r>
              <a:rPr lang="fr-FR" sz="2400" b="1" dirty="0">
                <a:solidFill>
                  <a:srgbClr val="FFC000"/>
                </a:solidFill>
                <a:latin typeface="Verdana" pitchFamily="34" charset="0"/>
                <a:ea typeface="Verdana" pitchFamily="34" charset="0"/>
                <a:cs typeface="Verdana" pitchFamily="34" charset="0"/>
              </a:rPr>
              <a:t> en la </a:t>
            </a:r>
            <a:r>
              <a:rPr lang="fr-FR" sz="2400" b="1" dirty="0" err="1">
                <a:solidFill>
                  <a:srgbClr val="FFC000"/>
                </a:solidFill>
                <a:latin typeface="Verdana" pitchFamily="34" charset="0"/>
                <a:ea typeface="Verdana" pitchFamily="34" charset="0"/>
                <a:cs typeface="Verdana" pitchFamily="34" charset="0"/>
              </a:rPr>
              <a:t>última</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década</a:t>
            </a:r>
            <a:r>
              <a:rPr lang="fr-FR" sz="2400" b="1" dirty="0">
                <a:solidFill>
                  <a:srgbClr val="FFC000"/>
                </a:solidFill>
                <a:latin typeface="Verdana" pitchFamily="34" charset="0"/>
                <a:ea typeface="Verdana" pitchFamily="34" charset="0"/>
                <a:cs typeface="Verdana" pitchFamily="34" charset="0"/>
              </a:rPr>
              <a:t>: 2009-19</a:t>
            </a:r>
            <a:endParaRPr lang="en-GB" sz="2400" b="1" dirty="0" smtClean="0">
              <a:solidFill>
                <a:srgbClr val="FFC000"/>
              </a:solidFill>
              <a:latin typeface="Verdana" pitchFamily="34" charset="0"/>
              <a:ea typeface="Verdana" pitchFamily="34" charset="0"/>
              <a:cs typeface="Verdana" pitchFamily="34" charset="0"/>
            </a:endParaRPr>
          </a:p>
        </p:txBody>
      </p:sp>
      <p:sp>
        <p:nvSpPr>
          <p:cNvPr id="2" name="Subtitle 1"/>
          <p:cNvSpPr>
            <a:spLocks noGrp="1"/>
          </p:cNvSpPr>
          <p:nvPr>
            <p:ph type="subTitle" idx="1"/>
          </p:nvPr>
        </p:nvSpPr>
        <p:spPr/>
        <p:txBody>
          <a:bodyPr/>
          <a:lstStyle/>
          <a:p>
            <a:endParaRPr lang="es-ES_tradnl"/>
          </a:p>
        </p:txBody>
      </p:sp>
      <p:pic>
        <p:nvPicPr>
          <p:cNvPr id="4" name="Picture 3"/>
          <p:cNvPicPr>
            <a:picLocks noChangeAspect="1"/>
          </p:cNvPicPr>
          <p:nvPr/>
        </p:nvPicPr>
        <p:blipFill>
          <a:blip r:embed="rId3"/>
          <a:stretch>
            <a:fillRect/>
          </a:stretch>
        </p:blipFill>
        <p:spPr>
          <a:xfrm>
            <a:off x="467544" y="2131343"/>
            <a:ext cx="8442186" cy="4248472"/>
          </a:xfrm>
          <a:prstGeom prst="rect">
            <a:avLst/>
          </a:prstGeom>
        </p:spPr>
      </p:pic>
    </p:spTree>
    <p:extLst>
      <p:ext uri="{BB962C8B-B14F-4D97-AF65-F5344CB8AC3E}">
        <p14:creationId xmlns:p14="http://schemas.microsoft.com/office/powerpoint/2010/main" val="1828099748"/>
      </p:ext>
    </p:extLst>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01814" y="1340768"/>
            <a:ext cx="7686609" cy="790575"/>
          </a:xfrm>
        </p:spPr>
        <p:txBody>
          <a:bodyPr/>
          <a:lstStyle/>
          <a:p>
            <a:pPr indent="0" eaLnBrk="1" hangingPunct="1"/>
            <a:r>
              <a:rPr lang="fr-FR" sz="2400" b="1" dirty="0">
                <a:solidFill>
                  <a:srgbClr val="FFC000"/>
                </a:solidFill>
                <a:latin typeface="Verdana" pitchFamily="34" charset="0"/>
                <a:ea typeface="Verdana" pitchFamily="34" charset="0"/>
                <a:cs typeface="Verdana" pitchFamily="34" charset="0"/>
              </a:rPr>
              <a:t>La </a:t>
            </a:r>
            <a:r>
              <a:rPr lang="fr-FR" sz="2400" b="1" dirty="0" err="1">
                <a:solidFill>
                  <a:srgbClr val="FFC000"/>
                </a:solidFill>
                <a:latin typeface="Verdana" pitchFamily="34" charset="0"/>
                <a:ea typeface="Verdana" pitchFamily="34" charset="0"/>
                <a:cs typeface="Verdana" pitchFamily="34" charset="0"/>
              </a:rPr>
              <a:t>Unión</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Europea</a:t>
            </a:r>
            <a:r>
              <a:rPr lang="fr-FR" sz="2400" b="1" dirty="0">
                <a:solidFill>
                  <a:srgbClr val="FFC000"/>
                </a:solidFill>
                <a:latin typeface="Verdana" pitchFamily="34" charset="0"/>
                <a:ea typeface="Verdana" pitchFamily="34" charset="0"/>
                <a:cs typeface="Verdana" pitchFamily="34" charset="0"/>
              </a:rPr>
              <a:t> en la </a:t>
            </a:r>
            <a:r>
              <a:rPr lang="fr-FR" sz="2400" b="1" dirty="0" err="1">
                <a:solidFill>
                  <a:srgbClr val="FFC000"/>
                </a:solidFill>
                <a:latin typeface="Verdana" pitchFamily="34" charset="0"/>
                <a:ea typeface="Verdana" pitchFamily="34" charset="0"/>
                <a:cs typeface="Verdana" pitchFamily="34" charset="0"/>
              </a:rPr>
              <a:t>última</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década</a:t>
            </a:r>
            <a:r>
              <a:rPr lang="fr-FR" sz="2400" b="1" dirty="0">
                <a:solidFill>
                  <a:srgbClr val="FFC000"/>
                </a:solidFill>
                <a:latin typeface="Verdana" pitchFamily="34" charset="0"/>
                <a:ea typeface="Verdana" pitchFamily="34" charset="0"/>
                <a:cs typeface="Verdana" pitchFamily="34" charset="0"/>
              </a:rPr>
              <a:t>: 2009-19</a:t>
            </a:r>
            <a:endParaRPr lang="en-GB" sz="2400" b="1" dirty="0" smtClean="0">
              <a:solidFill>
                <a:srgbClr val="FFC000"/>
              </a:solidFill>
              <a:latin typeface="Verdana" pitchFamily="34" charset="0"/>
              <a:ea typeface="Verdana" pitchFamily="34" charset="0"/>
              <a:cs typeface="Verdana" pitchFamily="34" charset="0"/>
            </a:endParaRPr>
          </a:p>
        </p:txBody>
      </p:sp>
      <p:sp>
        <p:nvSpPr>
          <p:cNvPr id="2" name="Subtitle 1"/>
          <p:cNvSpPr>
            <a:spLocks noGrp="1"/>
          </p:cNvSpPr>
          <p:nvPr>
            <p:ph type="subTitle" idx="1"/>
          </p:nvPr>
        </p:nvSpPr>
        <p:spPr/>
        <p:txBody>
          <a:bodyPr/>
          <a:lstStyle/>
          <a:p>
            <a:endParaRPr lang="es-ES_tradnl"/>
          </a:p>
        </p:txBody>
      </p:sp>
      <p:pic>
        <p:nvPicPr>
          <p:cNvPr id="5" name="Picture 4"/>
          <p:cNvPicPr>
            <a:picLocks noChangeAspect="1"/>
          </p:cNvPicPr>
          <p:nvPr/>
        </p:nvPicPr>
        <p:blipFill>
          <a:blip r:embed="rId3"/>
          <a:stretch>
            <a:fillRect/>
          </a:stretch>
        </p:blipFill>
        <p:spPr>
          <a:xfrm>
            <a:off x="467544" y="2131343"/>
            <a:ext cx="8424936" cy="4566394"/>
          </a:xfrm>
          <a:prstGeom prst="rect">
            <a:avLst/>
          </a:prstGeom>
        </p:spPr>
      </p:pic>
    </p:spTree>
    <p:extLst>
      <p:ext uri="{BB962C8B-B14F-4D97-AF65-F5344CB8AC3E}">
        <p14:creationId xmlns:p14="http://schemas.microsoft.com/office/powerpoint/2010/main" val="215403371"/>
      </p:ext>
    </p:extLst>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01814" y="1340768"/>
            <a:ext cx="7686609" cy="790575"/>
          </a:xfrm>
        </p:spPr>
        <p:txBody>
          <a:bodyPr/>
          <a:lstStyle/>
          <a:p>
            <a:pPr indent="0" eaLnBrk="1" hangingPunct="1"/>
            <a:r>
              <a:rPr lang="fr-FR" sz="2400" b="1" dirty="0">
                <a:solidFill>
                  <a:srgbClr val="FFC000"/>
                </a:solidFill>
                <a:latin typeface="Verdana" pitchFamily="34" charset="0"/>
                <a:ea typeface="Verdana" pitchFamily="34" charset="0"/>
                <a:cs typeface="Verdana" pitchFamily="34" charset="0"/>
              </a:rPr>
              <a:t>La </a:t>
            </a:r>
            <a:r>
              <a:rPr lang="fr-FR" sz="2400" b="1" dirty="0" err="1">
                <a:solidFill>
                  <a:srgbClr val="FFC000"/>
                </a:solidFill>
                <a:latin typeface="Verdana" pitchFamily="34" charset="0"/>
                <a:ea typeface="Verdana" pitchFamily="34" charset="0"/>
                <a:cs typeface="Verdana" pitchFamily="34" charset="0"/>
              </a:rPr>
              <a:t>Unión</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Europea</a:t>
            </a:r>
            <a:r>
              <a:rPr lang="fr-FR" sz="2400" b="1" dirty="0">
                <a:solidFill>
                  <a:srgbClr val="FFC000"/>
                </a:solidFill>
                <a:latin typeface="Verdana" pitchFamily="34" charset="0"/>
                <a:ea typeface="Verdana" pitchFamily="34" charset="0"/>
                <a:cs typeface="Verdana" pitchFamily="34" charset="0"/>
              </a:rPr>
              <a:t> en la </a:t>
            </a:r>
            <a:r>
              <a:rPr lang="fr-FR" sz="2400" b="1" dirty="0" err="1">
                <a:solidFill>
                  <a:srgbClr val="FFC000"/>
                </a:solidFill>
                <a:latin typeface="Verdana" pitchFamily="34" charset="0"/>
                <a:ea typeface="Verdana" pitchFamily="34" charset="0"/>
                <a:cs typeface="Verdana" pitchFamily="34" charset="0"/>
              </a:rPr>
              <a:t>última</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década</a:t>
            </a:r>
            <a:r>
              <a:rPr lang="fr-FR" sz="2400" b="1" dirty="0">
                <a:solidFill>
                  <a:srgbClr val="FFC000"/>
                </a:solidFill>
                <a:latin typeface="Verdana" pitchFamily="34" charset="0"/>
                <a:ea typeface="Verdana" pitchFamily="34" charset="0"/>
                <a:cs typeface="Verdana" pitchFamily="34" charset="0"/>
              </a:rPr>
              <a:t>: 2009-19</a:t>
            </a:r>
            <a:endParaRPr lang="en-GB" sz="2400" b="1" dirty="0" smtClean="0">
              <a:solidFill>
                <a:srgbClr val="FFC000"/>
              </a:solidFill>
              <a:latin typeface="Verdana" pitchFamily="34" charset="0"/>
              <a:ea typeface="Verdana" pitchFamily="34" charset="0"/>
              <a:cs typeface="Verdana" pitchFamily="34" charset="0"/>
            </a:endParaRPr>
          </a:p>
        </p:txBody>
      </p:sp>
      <p:sp>
        <p:nvSpPr>
          <p:cNvPr id="3075" name="Rectangle 3"/>
          <p:cNvSpPr>
            <a:spLocks noGrp="1" noChangeArrowheads="1"/>
          </p:cNvSpPr>
          <p:nvPr>
            <p:ph type="subTitle" idx="1"/>
          </p:nvPr>
        </p:nvSpPr>
        <p:spPr>
          <a:xfrm>
            <a:off x="701814" y="1988840"/>
            <a:ext cx="7776864" cy="4464496"/>
          </a:xfrm>
        </p:spPr>
        <p:txBody>
          <a:bodyPr/>
          <a:lstStyle/>
          <a:p>
            <a:pPr algn="l" eaLnBrk="1" hangingPunct="1"/>
            <a:endParaRPr lang="en-GB" sz="1200" dirty="0" smtClean="0">
              <a:solidFill>
                <a:schemeClr val="tx1"/>
              </a:solidFill>
              <a:latin typeface="Verdana" pitchFamily="34" charset="0"/>
              <a:ea typeface="Verdana" pitchFamily="34" charset="0"/>
              <a:cs typeface="Verdana" pitchFamily="34" charset="0"/>
            </a:endParaRPr>
          </a:p>
          <a:p>
            <a:pPr marL="342900" indent="-342900" algn="l" eaLnBrk="1" hangingPunct="1">
              <a:buFont typeface="Wingdings" panose="05000000000000000000" pitchFamily="2" charset="2"/>
              <a:buChar char="§"/>
            </a:pPr>
            <a:r>
              <a:rPr lang="de-DE" sz="2000" dirty="0" err="1" smtClean="0">
                <a:latin typeface="Verdana" pitchFamily="34" charset="0"/>
                <a:ea typeface="Verdana" pitchFamily="34" charset="0"/>
                <a:cs typeface="Verdana" pitchFamily="34" charset="0"/>
              </a:rPr>
              <a:t>Frontex</a:t>
            </a:r>
            <a:r>
              <a:rPr lang="de-DE" sz="2000" dirty="0" smtClean="0">
                <a:latin typeface="Verdana" pitchFamily="34" charset="0"/>
                <a:ea typeface="Verdana" pitchFamily="34" charset="0"/>
                <a:cs typeface="Verdana" pitchFamily="34" charset="0"/>
              </a:rPr>
              <a:t> </a:t>
            </a:r>
            <a:r>
              <a:rPr lang="de-DE" sz="2000" dirty="0">
                <a:latin typeface="Verdana" pitchFamily="34" charset="0"/>
                <a:ea typeface="Verdana" pitchFamily="34" charset="0"/>
                <a:cs typeface="Verdana" pitchFamily="34" charset="0"/>
              </a:rPr>
              <a:t>y</a:t>
            </a:r>
            <a:r>
              <a:rPr lang="de-DE" sz="2000" dirty="0" smtClean="0">
                <a:latin typeface="Verdana" pitchFamily="34" charset="0"/>
                <a:ea typeface="Verdana" pitchFamily="34" charset="0"/>
                <a:cs typeface="Verdana" pitchFamily="34" charset="0"/>
              </a:rPr>
              <a:t> EASO (</a:t>
            </a:r>
            <a:r>
              <a:rPr lang="de-DE" sz="2000" dirty="0" err="1" smtClean="0">
                <a:latin typeface="Verdana" pitchFamily="34" charset="0"/>
                <a:ea typeface="Verdana" pitchFamily="34" charset="0"/>
                <a:cs typeface="Verdana" pitchFamily="34" charset="0"/>
              </a:rPr>
              <a:t>Oficina</a:t>
            </a:r>
            <a:r>
              <a:rPr lang="de-DE" sz="2000" dirty="0" smtClean="0">
                <a:latin typeface="Verdana" pitchFamily="34" charset="0"/>
                <a:ea typeface="Verdana" pitchFamily="34" charset="0"/>
                <a:cs typeface="Verdana" pitchFamily="34" charset="0"/>
              </a:rPr>
              <a:t> </a:t>
            </a:r>
            <a:r>
              <a:rPr lang="de-DE" sz="2000" dirty="0" err="1" smtClean="0">
                <a:latin typeface="Verdana" pitchFamily="34" charset="0"/>
                <a:ea typeface="Verdana" pitchFamily="34" charset="0"/>
                <a:cs typeface="Verdana" pitchFamily="34" charset="0"/>
              </a:rPr>
              <a:t>Europea</a:t>
            </a:r>
            <a:r>
              <a:rPr lang="de-DE" sz="2000" dirty="0" smtClean="0">
                <a:latin typeface="Verdana" pitchFamily="34" charset="0"/>
                <a:ea typeface="Verdana" pitchFamily="34" charset="0"/>
                <a:cs typeface="Verdana" pitchFamily="34" charset="0"/>
              </a:rPr>
              <a:t> de </a:t>
            </a:r>
            <a:r>
              <a:rPr lang="de-DE" sz="2000" dirty="0" err="1" smtClean="0">
                <a:latin typeface="Verdana" pitchFamily="34" charset="0"/>
                <a:ea typeface="Verdana" pitchFamily="34" charset="0"/>
                <a:cs typeface="Verdana" pitchFamily="34" charset="0"/>
              </a:rPr>
              <a:t>Apoyo</a:t>
            </a:r>
            <a:r>
              <a:rPr lang="de-DE" sz="2000" dirty="0" smtClean="0">
                <a:latin typeface="Verdana" pitchFamily="34" charset="0"/>
                <a:ea typeface="Verdana" pitchFamily="34" charset="0"/>
                <a:cs typeface="Verdana" pitchFamily="34" charset="0"/>
              </a:rPr>
              <a:t> al </a:t>
            </a:r>
            <a:r>
              <a:rPr lang="de-DE" sz="2000" dirty="0" err="1" smtClean="0">
                <a:latin typeface="Verdana" pitchFamily="34" charset="0"/>
                <a:ea typeface="Verdana" pitchFamily="34" charset="0"/>
                <a:cs typeface="Verdana" pitchFamily="34" charset="0"/>
              </a:rPr>
              <a:t>Asilo</a:t>
            </a:r>
            <a:r>
              <a:rPr lang="de-DE" sz="2000" dirty="0" smtClean="0">
                <a:latin typeface="Verdana" pitchFamily="34" charset="0"/>
                <a:ea typeface="Verdana" pitchFamily="34" charset="0"/>
                <a:cs typeface="Verdana" pitchFamily="34" charset="0"/>
              </a:rPr>
              <a:t>)</a:t>
            </a:r>
          </a:p>
          <a:p>
            <a:pPr marL="342900" indent="-342900" algn="l" eaLnBrk="1" hangingPunct="1">
              <a:buFont typeface="Wingdings" panose="05000000000000000000" pitchFamily="2" charset="2"/>
              <a:buChar char="§"/>
            </a:pPr>
            <a:r>
              <a:rPr lang="de-DE" sz="2000" dirty="0" err="1" smtClean="0">
                <a:latin typeface="Verdana" pitchFamily="34" charset="0"/>
                <a:ea typeface="Verdana" pitchFamily="34" charset="0"/>
                <a:cs typeface="Verdana" pitchFamily="34" charset="0"/>
              </a:rPr>
              <a:t>Acuerdo</a:t>
            </a:r>
            <a:r>
              <a:rPr lang="de-DE" sz="2000" dirty="0">
                <a:latin typeface="Verdana" pitchFamily="34" charset="0"/>
                <a:ea typeface="Verdana" pitchFamily="34" charset="0"/>
                <a:cs typeface="Verdana" pitchFamily="34" charset="0"/>
              </a:rPr>
              <a:t> </a:t>
            </a:r>
            <a:r>
              <a:rPr lang="de-DE" sz="2000" dirty="0" smtClean="0">
                <a:latin typeface="Verdana" pitchFamily="34" charset="0"/>
                <a:ea typeface="Verdana" pitchFamily="34" charset="0"/>
                <a:cs typeface="Verdana" pitchFamily="34" charset="0"/>
              </a:rPr>
              <a:t>UE - </a:t>
            </a:r>
            <a:r>
              <a:rPr lang="de-DE" sz="2000" dirty="0" err="1" smtClean="0">
                <a:latin typeface="Verdana" pitchFamily="34" charset="0"/>
                <a:ea typeface="Verdana" pitchFamily="34" charset="0"/>
                <a:cs typeface="Verdana" pitchFamily="34" charset="0"/>
              </a:rPr>
              <a:t>Turquía</a:t>
            </a:r>
            <a:endParaRPr lang="de-DE" sz="2000" dirty="0" smtClean="0">
              <a:latin typeface="Verdana" pitchFamily="34" charset="0"/>
              <a:ea typeface="Verdana" pitchFamily="34" charset="0"/>
              <a:cs typeface="Verdana" pitchFamily="34" charset="0"/>
            </a:endParaRPr>
          </a:p>
          <a:p>
            <a:pPr marL="342900" indent="-342900" algn="l" eaLnBrk="1" hangingPunct="1">
              <a:buFont typeface="Wingdings" panose="05000000000000000000" pitchFamily="2" charset="2"/>
              <a:buChar char="§"/>
            </a:pPr>
            <a:r>
              <a:rPr lang="de-DE" sz="2000" dirty="0" smtClean="0">
                <a:latin typeface="Verdana" pitchFamily="34" charset="0"/>
                <a:ea typeface="Verdana" pitchFamily="34" charset="0"/>
                <a:cs typeface="Verdana" pitchFamily="34" charset="0"/>
              </a:rPr>
              <a:t>Ruta de los </a:t>
            </a:r>
            <a:r>
              <a:rPr lang="de-DE" sz="2000" dirty="0" err="1">
                <a:latin typeface="Verdana" pitchFamily="34" charset="0"/>
                <a:ea typeface="Verdana" pitchFamily="34" charset="0"/>
                <a:cs typeface="Verdana" pitchFamily="34" charset="0"/>
              </a:rPr>
              <a:t>B</a:t>
            </a:r>
            <a:r>
              <a:rPr lang="de-DE" sz="2000" dirty="0" err="1" smtClean="0">
                <a:latin typeface="Verdana" pitchFamily="34" charset="0"/>
                <a:ea typeface="Verdana" pitchFamily="34" charset="0"/>
                <a:cs typeface="Verdana" pitchFamily="34" charset="0"/>
              </a:rPr>
              <a:t>alcanes</a:t>
            </a:r>
            <a:r>
              <a:rPr lang="de-DE" sz="2000" dirty="0" smtClean="0">
                <a:latin typeface="Verdana" pitchFamily="34" charset="0"/>
                <a:ea typeface="Verdana" pitchFamily="34" charset="0"/>
                <a:cs typeface="Verdana" pitchFamily="34" charset="0"/>
              </a:rPr>
              <a:t> + </a:t>
            </a:r>
            <a:r>
              <a:rPr lang="de-DE" sz="2000" dirty="0" err="1" smtClean="0">
                <a:latin typeface="Verdana" pitchFamily="34" charset="0"/>
                <a:ea typeface="Verdana" pitchFamily="34" charset="0"/>
                <a:cs typeface="Verdana" pitchFamily="34" charset="0"/>
              </a:rPr>
              <a:t>Hungría</a:t>
            </a:r>
            <a:endParaRPr lang="de-DE" sz="2000" dirty="0" smtClean="0">
              <a:latin typeface="Verdana" pitchFamily="34" charset="0"/>
              <a:ea typeface="Verdana" pitchFamily="34" charset="0"/>
              <a:cs typeface="Verdana" pitchFamily="34" charset="0"/>
            </a:endParaRPr>
          </a:p>
          <a:p>
            <a:pPr marL="342900" indent="-342900" algn="l" eaLnBrk="1" hangingPunct="1">
              <a:buFont typeface="Wingdings" panose="05000000000000000000" pitchFamily="2" charset="2"/>
              <a:buChar char="§"/>
            </a:pPr>
            <a:r>
              <a:rPr lang="de-DE" sz="2000" dirty="0" err="1" smtClean="0">
                <a:latin typeface="Verdana" pitchFamily="34" charset="0"/>
                <a:ea typeface="Verdana" pitchFamily="34" charset="0"/>
                <a:cs typeface="Verdana" pitchFamily="34" charset="0"/>
              </a:rPr>
              <a:t>Alemania</a:t>
            </a:r>
            <a:r>
              <a:rPr lang="de-DE" sz="2000" dirty="0" smtClean="0">
                <a:latin typeface="Verdana" pitchFamily="34" charset="0"/>
                <a:ea typeface="Verdana" pitchFamily="34" charset="0"/>
                <a:cs typeface="Verdana" pitchFamily="34" charset="0"/>
              </a:rPr>
              <a:t>, Austria, … Schengen (</a:t>
            </a:r>
            <a:r>
              <a:rPr lang="de-DE" sz="2000" dirty="0" err="1" smtClean="0">
                <a:latin typeface="Verdana" pitchFamily="34" charset="0"/>
                <a:ea typeface="Verdana" pitchFamily="34" charset="0"/>
                <a:cs typeface="Verdana" pitchFamily="34" charset="0"/>
              </a:rPr>
              <a:t>suspendido</a:t>
            </a:r>
            <a:r>
              <a:rPr lang="de-DE" sz="2000" dirty="0" smtClean="0">
                <a:latin typeface="Verdana" pitchFamily="34" charset="0"/>
                <a:ea typeface="Verdana" pitchFamily="34" charset="0"/>
                <a:cs typeface="Verdana" pitchFamily="34" charset="0"/>
              </a:rPr>
              <a:t>)</a:t>
            </a:r>
          </a:p>
          <a:p>
            <a:pPr marL="342900" indent="-342900" algn="l" eaLnBrk="1" hangingPunct="1">
              <a:buFont typeface="Wingdings" panose="05000000000000000000" pitchFamily="2" charset="2"/>
              <a:buChar char="§"/>
            </a:pPr>
            <a:r>
              <a:rPr lang="de-DE" sz="2000" dirty="0" err="1" smtClean="0">
                <a:latin typeface="Verdana" pitchFamily="34" charset="0"/>
                <a:ea typeface="Verdana" pitchFamily="34" charset="0"/>
                <a:cs typeface="Verdana" pitchFamily="34" charset="0"/>
              </a:rPr>
              <a:t>Redistribución</a:t>
            </a:r>
            <a:r>
              <a:rPr lang="de-DE" sz="2000" dirty="0" smtClean="0">
                <a:latin typeface="Verdana" pitchFamily="34" charset="0"/>
                <a:ea typeface="Verdana" pitchFamily="34" charset="0"/>
                <a:cs typeface="Verdana" pitchFamily="34" charset="0"/>
              </a:rPr>
              <a:t> (lento)</a:t>
            </a:r>
          </a:p>
          <a:p>
            <a:pPr marL="342900" indent="-342900" algn="l" eaLnBrk="1" hangingPunct="1">
              <a:buFont typeface="Wingdings" panose="05000000000000000000" pitchFamily="2" charset="2"/>
              <a:buChar char="§"/>
            </a:pPr>
            <a:r>
              <a:rPr lang="de-DE" sz="2000" dirty="0" err="1" smtClean="0">
                <a:latin typeface="Verdana" pitchFamily="34" charset="0"/>
                <a:ea typeface="Verdana" pitchFamily="34" charset="0"/>
                <a:cs typeface="Verdana" pitchFamily="34" charset="0"/>
              </a:rPr>
              <a:t>El</a:t>
            </a:r>
            <a:r>
              <a:rPr lang="de-DE" sz="2000" dirty="0" smtClean="0">
                <a:latin typeface="Verdana" pitchFamily="34" charset="0"/>
                <a:ea typeface="Verdana" pitchFamily="34" charset="0"/>
                <a:cs typeface="Verdana" pitchFamily="34" charset="0"/>
              </a:rPr>
              <a:t> </a:t>
            </a:r>
            <a:r>
              <a:rPr lang="de-DE" sz="2000" dirty="0" err="1" smtClean="0">
                <a:latin typeface="Verdana" pitchFamily="34" charset="0"/>
                <a:ea typeface="Verdana" pitchFamily="34" charset="0"/>
                <a:cs typeface="Verdana" pitchFamily="34" charset="0"/>
              </a:rPr>
              <a:t>sistema</a:t>
            </a:r>
            <a:r>
              <a:rPr lang="de-DE" sz="2000" dirty="0" smtClean="0">
                <a:latin typeface="Verdana" pitchFamily="34" charset="0"/>
                <a:ea typeface="Verdana" pitchFamily="34" charset="0"/>
                <a:cs typeface="Verdana" pitchFamily="34" charset="0"/>
              </a:rPr>
              <a:t> de </a:t>
            </a:r>
            <a:r>
              <a:rPr lang="de-DE" sz="2000" dirty="0" err="1" smtClean="0">
                <a:latin typeface="Verdana" pitchFamily="34" charset="0"/>
                <a:ea typeface="Verdana" pitchFamily="34" charset="0"/>
                <a:cs typeface="Verdana" pitchFamily="34" charset="0"/>
              </a:rPr>
              <a:t>asilo</a:t>
            </a:r>
            <a:r>
              <a:rPr lang="de-DE" sz="2000" dirty="0" smtClean="0">
                <a:latin typeface="Verdana" pitchFamily="34" charset="0"/>
                <a:ea typeface="Verdana" pitchFamily="34" charset="0"/>
                <a:cs typeface="Verdana" pitchFamily="34" charset="0"/>
              </a:rPr>
              <a:t> (</a:t>
            </a:r>
            <a:r>
              <a:rPr lang="de-DE" sz="2000" dirty="0" err="1" smtClean="0">
                <a:latin typeface="Verdana" pitchFamily="34" charset="0"/>
                <a:ea typeface="Verdana" pitchFamily="34" charset="0"/>
                <a:cs typeface="Verdana" pitchFamily="34" charset="0"/>
              </a:rPr>
              <a:t>armonización</a:t>
            </a:r>
            <a:r>
              <a:rPr lang="de-DE" sz="2000" dirty="0" smtClean="0">
                <a:latin typeface="Verdana" pitchFamily="34" charset="0"/>
                <a:ea typeface="Verdana" pitchFamily="34" charset="0"/>
                <a:cs typeface="Verdana" pitchFamily="34" charset="0"/>
              </a:rPr>
              <a:t>)</a:t>
            </a:r>
          </a:p>
          <a:p>
            <a:pPr marL="342900" indent="-342900" algn="l" eaLnBrk="1" hangingPunct="1">
              <a:buFont typeface="Wingdings" panose="05000000000000000000" pitchFamily="2" charset="2"/>
              <a:buChar char="§"/>
            </a:pPr>
            <a:r>
              <a:rPr lang="de-DE" sz="2000" i="1" dirty="0" err="1" smtClean="0">
                <a:latin typeface="Verdana" pitchFamily="34" charset="0"/>
                <a:ea typeface="Verdana" pitchFamily="34" charset="0"/>
                <a:cs typeface="Verdana" pitchFamily="34" charset="0"/>
              </a:rPr>
              <a:t>Secondary</a:t>
            </a:r>
            <a:r>
              <a:rPr lang="de-DE" sz="2000" i="1" dirty="0" smtClean="0">
                <a:latin typeface="Verdana" pitchFamily="34" charset="0"/>
                <a:ea typeface="Verdana" pitchFamily="34" charset="0"/>
                <a:cs typeface="Verdana" pitchFamily="34" charset="0"/>
              </a:rPr>
              <a:t> </a:t>
            </a:r>
            <a:r>
              <a:rPr lang="de-DE" sz="2000" i="1" dirty="0" err="1" smtClean="0">
                <a:latin typeface="Verdana" pitchFamily="34" charset="0"/>
                <a:ea typeface="Verdana" pitchFamily="34" charset="0"/>
                <a:cs typeface="Verdana" pitchFamily="34" charset="0"/>
              </a:rPr>
              <a:t>movements</a:t>
            </a:r>
            <a:r>
              <a:rPr lang="de-DE" sz="2000" i="1" dirty="0" smtClean="0">
                <a:latin typeface="Verdana" pitchFamily="34" charset="0"/>
                <a:ea typeface="Verdana" pitchFamily="34" charset="0"/>
                <a:cs typeface="Verdana" pitchFamily="34" charset="0"/>
              </a:rPr>
              <a:t> – </a:t>
            </a:r>
            <a:r>
              <a:rPr lang="de-DE" sz="2000" dirty="0" err="1" smtClean="0">
                <a:latin typeface="Verdana" pitchFamily="34" charset="0"/>
                <a:ea typeface="Verdana" pitchFamily="34" charset="0"/>
                <a:cs typeface="Verdana" pitchFamily="34" charset="0"/>
              </a:rPr>
              <a:t>movimientos</a:t>
            </a:r>
            <a:r>
              <a:rPr lang="de-DE" sz="2000" dirty="0" smtClean="0">
                <a:latin typeface="Verdana" pitchFamily="34" charset="0"/>
                <a:ea typeface="Verdana" pitchFamily="34" charset="0"/>
                <a:cs typeface="Verdana" pitchFamily="34" charset="0"/>
              </a:rPr>
              <a:t> </a:t>
            </a:r>
            <a:r>
              <a:rPr lang="de-DE" sz="2000" dirty="0" err="1" smtClean="0">
                <a:latin typeface="Verdana" pitchFamily="34" charset="0"/>
                <a:ea typeface="Verdana" pitchFamily="34" charset="0"/>
                <a:cs typeface="Verdana" pitchFamily="34" charset="0"/>
              </a:rPr>
              <a:t>secundarios</a:t>
            </a:r>
            <a:endParaRPr lang="de-DE" sz="2000" dirty="0" smtClean="0">
              <a:latin typeface="Verdana" pitchFamily="34" charset="0"/>
              <a:ea typeface="Verdana" pitchFamily="34" charset="0"/>
              <a:cs typeface="Verdana" pitchFamily="34" charset="0"/>
            </a:endParaRPr>
          </a:p>
          <a:p>
            <a:pPr marL="342900" indent="-342900" algn="l" eaLnBrk="1" hangingPunct="1">
              <a:buFont typeface="Wingdings" panose="05000000000000000000" pitchFamily="2" charset="2"/>
              <a:buChar char="§"/>
            </a:pPr>
            <a:r>
              <a:rPr lang="de-DE" sz="2000" dirty="0" err="1" smtClean="0">
                <a:latin typeface="Verdana" pitchFamily="34" charset="0"/>
                <a:ea typeface="Verdana" pitchFamily="34" charset="0"/>
                <a:cs typeface="Verdana" pitchFamily="34" charset="0"/>
              </a:rPr>
              <a:t>Fondo</a:t>
            </a:r>
            <a:r>
              <a:rPr lang="de-DE" sz="2000" dirty="0" smtClean="0">
                <a:latin typeface="Verdana" pitchFamily="34" charset="0"/>
                <a:ea typeface="Verdana" pitchFamily="34" charset="0"/>
                <a:cs typeface="Verdana" pitchFamily="34" charset="0"/>
              </a:rPr>
              <a:t> EU-</a:t>
            </a:r>
            <a:r>
              <a:rPr lang="de-DE" sz="2000" dirty="0" err="1" smtClean="0">
                <a:latin typeface="Verdana" pitchFamily="34" charset="0"/>
                <a:ea typeface="Verdana" pitchFamily="34" charset="0"/>
                <a:cs typeface="Verdana" pitchFamily="34" charset="0"/>
              </a:rPr>
              <a:t>África</a:t>
            </a:r>
            <a:endParaRPr lang="de-DE" sz="2000" dirty="0" smtClean="0">
              <a:latin typeface="Verdana" pitchFamily="34" charset="0"/>
              <a:ea typeface="Verdana" pitchFamily="34" charset="0"/>
              <a:cs typeface="Verdana" pitchFamily="34" charset="0"/>
            </a:endParaRPr>
          </a:p>
          <a:p>
            <a:pPr marL="342900" indent="-342900" algn="l" eaLnBrk="1" hangingPunct="1">
              <a:buFont typeface="Wingdings" panose="05000000000000000000" pitchFamily="2" charset="2"/>
              <a:buChar char="§"/>
            </a:pPr>
            <a:r>
              <a:rPr lang="de-DE" sz="2000" dirty="0" err="1" smtClean="0">
                <a:latin typeface="Verdana" pitchFamily="34" charset="0"/>
                <a:ea typeface="Verdana" pitchFamily="34" charset="0"/>
                <a:cs typeface="Verdana" pitchFamily="34" charset="0"/>
              </a:rPr>
              <a:t>Inmigración</a:t>
            </a:r>
            <a:r>
              <a:rPr lang="de-DE" sz="2000" dirty="0" smtClean="0">
                <a:latin typeface="Verdana" pitchFamily="34" charset="0"/>
                <a:ea typeface="Verdana" pitchFamily="34" charset="0"/>
                <a:cs typeface="Verdana" pitchFamily="34" charset="0"/>
              </a:rPr>
              <a:t> legal (</a:t>
            </a:r>
            <a:r>
              <a:rPr lang="de-DE" sz="2000" dirty="0" err="1" smtClean="0">
                <a:latin typeface="Verdana" pitchFamily="34" charset="0"/>
                <a:ea typeface="Verdana" pitchFamily="34" charset="0"/>
                <a:cs typeface="Verdana" pitchFamily="34" charset="0"/>
              </a:rPr>
              <a:t>demografía</a:t>
            </a:r>
            <a:r>
              <a:rPr lang="de-DE" sz="2000" dirty="0" smtClean="0">
                <a:latin typeface="Verdana" pitchFamily="34" charset="0"/>
                <a:ea typeface="Verdana" pitchFamily="34" charset="0"/>
                <a:cs typeface="Verdana" pitchFamily="34" charset="0"/>
              </a:rPr>
              <a:t>)</a:t>
            </a:r>
          </a:p>
          <a:p>
            <a:pPr marL="342900" indent="-342900" algn="l" eaLnBrk="1" hangingPunct="1">
              <a:buFont typeface="Wingdings" panose="05000000000000000000" pitchFamily="2" charset="2"/>
              <a:buChar char="§"/>
            </a:pPr>
            <a:r>
              <a:rPr lang="de-DE" sz="2000" dirty="0" smtClean="0">
                <a:latin typeface="Verdana" pitchFamily="34" charset="0"/>
                <a:ea typeface="Verdana" pitchFamily="34" charset="0"/>
                <a:cs typeface="Verdana" pitchFamily="34" charset="0"/>
              </a:rPr>
              <a:t>Etc.</a:t>
            </a:r>
            <a:endParaRPr lang="fr-BE" sz="2000" dirty="0" smtClean="0">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endParaRPr lang="en-GB" sz="1000" dirty="0" smtClean="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81010803"/>
      </p:ext>
    </p:extLst>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01814" y="1340768"/>
            <a:ext cx="7686609" cy="790575"/>
          </a:xfrm>
        </p:spPr>
        <p:txBody>
          <a:bodyPr/>
          <a:lstStyle/>
          <a:p>
            <a:pPr indent="0" eaLnBrk="1" hangingPunct="1"/>
            <a:r>
              <a:rPr lang="fr-FR" sz="2400" b="1" dirty="0">
                <a:solidFill>
                  <a:srgbClr val="FFC000"/>
                </a:solidFill>
                <a:latin typeface="Verdana" pitchFamily="34" charset="0"/>
                <a:ea typeface="Verdana" pitchFamily="34" charset="0"/>
                <a:cs typeface="Verdana" pitchFamily="34" charset="0"/>
              </a:rPr>
              <a:t>La </a:t>
            </a:r>
            <a:r>
              <a:rPr lang="fr-FR" sz="2400" b="1" dirty="0" err="1">
                <a:solidFill>
                  <a:srgbClr val="FFC000"/>
                </a:solidFill>
                <a:latin typeface="Verdana" pitchFamily="34" charset="0"/>
                <a:ea typeface="Verdana" pitchFamily="34" charset="0"/>
                <a:cs typeface="Verdana" pitchFamily="34" charset="0"/>
              </a:rPr>
              <a:t>Unión</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Europea</a:t>
            </a:r>
            <a:r>
              <a:rPr lang="fr-FR" sz="2400" b="1" dirty="0">
                <a:solidFill>
                  <a:srgbClr val="FFC000"/>
                </a:solidFill>
                <a:latin typeface="Verdana" pitchFamily="34" charset="0"/>
                <a:ea typeface="Verdana" pitchFamily="34" charset="0"/>
                <a:cs typeface="Verdana" pitchFamily="34" charset="0"/>
              </a:rPr>
              <a:t> en la </a:t>
            </a:r>
            <a:r>
              <a:rPr lang="fr-FR" sz="2400" b="1" dirty="0" err="1">
                <a:solidFill>
                  <a:srgbClr val="FFC000"/>
                </a:solidFill>
                <a:latin typeface="Verdana" pitchFamily="34" charset="0"/>
                <a:ea typeface="Verdana" pitchFamily="34" charset="0"/>
                <a:cs typeface="Verdana" pitchFamily="34" charset="0"/>
              </a:rPr>
              <a:t>última</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década</a:t>
            </a:r>
            <a:r>
              <a:rPr lang="fr-FR" sz="2400" b="1" dirty="0">
                <a:solidFill>
                  <a:srgbClr val="FFC000"/>
                </a:solidFill>
                <a:latin typeface="Verdana" pitchFamily="34" charset="0"/>
                <a:ea typeface="Verdana" pitchFamily="34" charset="0"/>
                <a:cs typeface="Verdana" pitchFamily="34" charset="0"/>
              </a:rPr>
              <a:t>: 2009-19</a:t>
            </a:r>
            <a:endParaRPr lang="en-GB" sz="2400" b="1" dirty="0" smtClean="0">
              <a:solidFill>
                <a:srgbClr val="FFC000"/>
              </a:solidFill>
              <a:latin typeface="Verdana" pitchFamily="34" charset="0"/>
              <a:ea typeface="Verdana" pitchFamily="34" charset="0"/>
              <a:cs typeface="Verdana" pitchFamily="34" charset="0"/>
            </a:endParaRPr>
          </a:p>
        </p:txBody>
      </p:sp>
      <p:sp>
        <p:nvSpPr>
          <p:cNvPr id="3075" name="Rectangle 3"/>
          <p:cNvSpPr>
            <a:spLocks noGrp="1" noChangeArrowheads="1"/>
          </p:cNvSpPr>
          <p:nvPr>
            <p:ph type="subTitle" idx="1"/>
          </p:nvPr>
        </p:nvSpPr>
        <p:spPr>
          <a:xfrm>
            <a:off x="701815" y="2203350"/>
            <a:ext cx="7776864" cy="4321993"/>
          </a:xfrm>
        </p:spPr>
        <p:txBody>
          <a:bodyPr/>
          <a:lstStyle/>
          <a:p>
            <a:pPr algn="l" eaLnBrk="1" hangingPunct="1"/>
            <a:endParaRPr lang="en-GB" sz="1200" dirty="0" smtClean="0">
              <a:solidFill>
                <a:schemeClr val="tx1"/>
              </a:solidFill>
              <a:latin typeface="Verdana" pitchFamily="34" charset="0"/>
              <a:ea typeface="Verdana" pitchFamily="34" charset="0"/>
              <a:cs typeface="Verdana" pitchFamily="34" charset="0"/>
            </a:endParaRPr>
          </a:p>
          <a:p>
            <a:pPr marL="342900" indent="-342900" algn="l" eaLnBrk="1" hangingPunct="1">
              <a:buFont typeface="Wingdings" panose="05000000000000000000" pitchFamily="2" charset="2"/>
              <a:buChar char="§"/>
            </a:pPr>
            <a:r>
              <a:rPr lang="de-DE" sz="2000" dirty="0" smtClean="0">
                <a:latin typeface="Verdana" pitchFamily="34" charset="0"/>
                <a:ea typeface="Verdana" pitchFamily="34" charset="0"/>
                <a:cs typeface="Verdana" pitchFamily="34" charset="0"/>
              </a:rPr>
              <a:t>2016: </a:t>
            </a:r>
            <a:r>
              <a:rPr lang="de-DE" sz="2000" i="1" dirty="0" err="1" smtClean="0">
                <a:latin typeface="Verdana" pitchFamily="34" charset="0"/>
                <a:ea typeface="Verdana" pitchFamily="34" charset="0"/>
                <a:cs typeface="Verdana" pitchFamily="34" charset="0"/>
              </a:rPr>
              <a:t>Annus</a:t>
            </a:r>
            <a:r>
              <a:rPr lang="de-DE" sz="2000" i="1" dirty="0" smtClean="0">
                <a:latin typeface="Verdana" pitchFamily="34" charset="0"/>
                <a:ea typeface="Verdana" pitchFamily="34" charset="0"/>
                <a:cs typeface="Verdana" pitchFamily="34" charset="0"/>
              </a:rPr>
              <a:t> </a:t>
            </a:r>
            <a:r>
              <a:rPr lang="de-DE" sz="2000" i="1" dirty="0" err="1" smtClean="0">
                <a:latin typeface="Verdana" pitchFamily="34" charset="0"/>
                <a:ea typeface="Verdana" pitchFamily="34" charset="0"/>
                <a:cs typeface="Verdana" pitchFamily="34" charset="0"/>
              </a:rPr>
              <a:t>horribilis</a:t>
            </a:r>
            <a:r>
              <a:rPr lang="de-DE" sz="2000" dirty="0" smtClean="0">
                <a:latin typeface="Verdana" pitchFamily="34" charset="0"/>
                <a:ea typeface="Verdana" pitchFamily="34" charset="0"/>
                <a:cs typeface="Verdana" pitchFamily="34" charset="0"/>
              </a:rPr>
              <a:t>: </a:t>
            </a:r>
          </a:p>
          <a:p>
            <a:pPr marL="1085850" lvl="1" indent="-342900" eaLnBrk="1" hangingPunct="1">
              <a:buFont typeface="Wingdings" panose="05000000000000000000" pitchFamily="2" charset="2"/>
              <a:buChar char="§"/>
            </a:pPr>
            <a:r>
              <a:rPr lang="de-DE" sz="1800" dirty="0" err="1" smtClean="0">
                <a:solidFill>
                  <a:schemeClr val="bg1"/>
                </a:solidFill>
                <a:latin typeface="Verdana" pitchFamily="34" charset="0"/>
                <a:ea typeface="Verdana" pitchFamily="34" charset="0"/>
                <a:cs typeface="Verdana" pitchFamily="34" charset="0"/>
              </a:rPr>
              <a:t>Brexit</a:t>
            </a:r>
            <a:endParaRPr lang="de-DE" sz="1800" dirty="0" smtClean="0">
              <a:solidFill>
                <a:schemeClr val="bg1"/>
              </a:solidFill>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r>
              <a:rPr lang="de-DE" sz="1800" dirty="0" smtClean="0">
                <a:solidFill>
                  <a:schemeClr val="bg1"/>
                </a:solidFill>
                <a:latin typeface="Verdana" pitchFamily="34" charset="0"/>
                <a:ea typeface="Verdana" pitchFamily="34" charset="0"/>
                <a:cs typeface="Verdana" pitchFamily="34" charset="0"/>
              </a:rPr>
              <a:t>Trump</a:t>
            </a:r>
          </a:p>
          <a:p>
            <a:pPr marL="1085850" lvl="1" indent="-342900" eaLnBrk="1" hangingPunct="1">
              <a:buFont typeface="Wingdings" panose="05000000000000000000" pitchFamily="2" charset="2"/>
              <a:buChar char="§"/>
            </a:pPr>
            <a:r>
              <a:rPr lang="de-DE" sz="1800" dirty="0" err="1" smtClean="0">
                <a:solidFill>
                  <a:schemeClr val="bg1"/>
                </a:solidFill>
                <a:latin typeface="Verdana" pitchFamily="34" charset="0"/>
                <a:ea typeface="Verdana" pitchFamily="34" charset="0"/>
                <a:cs typeface="Verdana" pitchFamily="34" charset="0"/>
              </a:rPr>
              <a:t>Populismo</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Fake</a:t>
            </a:r>
            <a:r>
              <a:rPr lang="de-DE" sz="1800" dirty="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news</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Desinformación</a:t>
            </a:r>
            <a:r>
              <a:rPr lang="de-DE" sz="1800" dirty="0" smtClean="0">
                <a:solidFill>
                  <a:schemeClr val="bg1"/>
                </a:solidFill>
                <a:latin typeface="Verdana" pitchFamily="34" charset="0"/>
                <a:ea typeface="Verdana" pitchFamily="34" charset="0"/>
                <a:cs typeface="Verdana" pitchFamily="34" charset="0"/>
              </a:rPr>
              <a:t> </a:t>
            </a:r>
          </a:p>
          <a:p>
            <a:pPr marL="1085850" lvl="1" indent="-342900" eaLnBrk="1" hangingPunct="1">
              <a:buFont typeface="Wingdings" panose="05000000000000000000" pitchFamily="2" charset="2"/>
              <a:buChar char="§"/>
            </a:pPr>
            <a:r>
              <a:rPr lang="de-DE" sz="1800" dirty="0" smtClean="0">
                <a:solidFill>
                  <a:schemeClr val="bg1"/>
                </a:solidFill>
                <a:latin typeface="Verdana" pitchFamily="34" charset="0"/>
                <a:ea typeface="Verdana" pitchFamily="34" charset="0"/>
                <a:cs typeface="Verdana" pitchFamily="34" charset="0"/>
              </a:rPr>
              <a:t>Hungría, Polonia – </a:t>
            </a:r>
            <a:r>
              <a:rPr lang="de-DE" sz="1800" dirty="0" err="1" smtClean="0">
                <a:solidFill>
                  <a:schemeClr val="bg1"/>
                </a:solidFill>
                <a:latin typeface="Verdana" pitchFamily="34" charset="0"/>
                <a:ea typeface="Verdana" pitchFamily="34" charset="0"/>
                <a:cs typeface="Verdana" pitchFamily="34" charset="0"/>
              </a:rPr>
              <a:t>Procedimiento</a:t>
            </a:r>
            <a:r>
              <a:rPr lang="de-DE" sz="1800" dirty="0" smtClean="0">
                <a:solidFill>
                  <a:schemeClr val="bg1"/>
                </a:solidFill>
                <a:latin typeface="Verdana" pitchFamily="34" charset="0"/>
                <a:ea typeface="Verdana" pitchFamily="34" charset="0"/>
                <a:cs typeface="Verdana" pitchFamily="34" charset="0"/>
              </a:rPr>
              <a:t> de </a:t>
            </a:r>
            <a:r>
              <a:rPr lang="de-DE" sz="1800" dirty="0" err="1" smtClean="0">
                <a:solidFill>
                  <a:schemeClr val="bg1"/>
                </a:solidFill>
                <a:latin typeface="Verdana" pitchFamily="34" charset="0"/>
                <a:ea typeface="Verdana" pitchFamily="34" charset="0"/>
                <a:cs typeface="Verdana" pitchFamily="34" charset="0"/>
              </a:rPr>
              <a:t>infracción</a:t>
            </a:r>
            <a:r>
              <a:rPr lang="de-DE" sz="1800" dirty="0" smtClean="0">
                <a:solidFill>
                  <a:schemeClr val="bg1"/>
                </a:solidFill>
                <a:latin typeface="Verdana" pitchFamily="34" charset="0"/>
                <a:ea typeface="Verdana" pitchFamily="34" charset="0"/>
                <a:cs typeface="Verdana" pitchFamily="34" charset="0"/>
              </a:rPr>
              <a:t> </a:t>
            </a:r>
          </a:p>
          <a:p>
            <a:pPr marL="1085850" lvl="1" indent="-342900" eaLnBrk="1" hangingPunct="1">
              <a:buFont typeface="Wingdings" panose="05000000000000000000" pitchFamily="2" charset="2"/>
              <a:buChar char="§"/>
            </a:pPr>
            <a:endParaRPr lang="en-GB" sz="1800" dirty="0" smtClean="0">
              <a:solidFill>
                <a:schemeClr val="bg1"/>
              </a:solidFill>
              <a:latin typeface="Verdana" pitchFamily="34" charset="0"/>
              <a:ea typeface="Verdana" pitchFamily="34" charset="0"/>
              <a:cs typeface="Verdana" pitchFamily="34" charset="0"/>
            </a:endParaRPr>
          </a:p>
          <a:p>
            <a:pPr marL="342900" indent="-342900" algn="l" eaLnBrk="1" hangingPunct="1">
              <a:buFont typeface="Wingdings" panose="05000000000000000000" pitchFamily="2" charset="2"/>
              <a:buChar char="§"/>
            </a:pPr>
            <a:r>
              <a:rPr lang="fr-BE" sz="2000" dirty="0" smtClean="0">
                <a:latin typeface="Verdana" pitchFamily="34" charset="0"/>
                <a:ea typeface="Verdana" pitchFamily="34" charset="0"/>
                <a:cs typeface="Verdana" pitchFamily="34" charset="0"/>
              </a:rPr>
              <a:t>2017: </a:t>
            </a:r>
            <a:r>
              <a:rPr lang="es-ES" sz="2000" dirty="0" smtClean="0">
                <a:latin typeface="Verdana" pitchFamily="34" charset="0"/>
                <a:ea typeface="Verdana" pitchFamily="34" charset="0"/>
                <a:cs typeface="Verdana" pitchFamily="34" charset="0"/>
              </a:rPr>
              <a:t>“</a:t>
            </a:r>
            <a:r>
              <a:rPr lang="fr-BE" sz="2000" dirty="0" err="1" smtClean="0">
                <a:latin typeface="Verdana" pitchFamily="34" charset="0"/>
                <a:ea typeface="Verdana" pitchFamily="34" charset="0"/>
                <a:cs typeface="Verdana" pitchFamily="34" charset="0"/>
              </a:rPr>
              <a:t>Rayo</a:t>
            </a:r>
            <a:r>
              <a:rPr lang="fr-BE" sz="2000" dirty="0" smtClean="0">
                <a:latin typeface="Verdana" pitchFamily="34" charset="0"/>
                <a:ea typeface="Verdana" pitchFamily="34" charset="0"/>
                <a:cs typeface="Verdana" pitchFamily="34" charset="0"/>
              </a:rPr>
              <a:t> de </a:t>
            </a:r>
            <a:r>
              <a:rPr lang="fr-BE" sz="2000" dirty="0" err="1" smtClean="0">
                <a:latin typeface="Verdana" pitchFamily="34" charset="0"/>
                <a:ea typeface="Verdana" pitchFamily="34" charset="0"/>
                <a:cs typeface="Verdana" pitchFamily="34" charset="0"/>
              </a:rPr>
              <a:t>esperanza</a:t>
            </a:r>
            <a:r>
              <a:rPr lang="es-ES" sz="2000" dirty="0" smtClean="0">
                <a:latin typeface="Verdana" pitchFamily="34" charset="0"/>
                <a:ea typeface="Verdana" pitchFamily="34" charset="0"/>
                <a:cs typeface="Verdana" pitchFamily="34" charset="0"/>
              </a:rPr>
              <a:t>”:</a:t>
            </a:r>
            <a:r>
              <a:rPr lang="de-DE" sz="2000" dirty="0" smtClean="0">
                <a:latin typeface="Verdana" pitchFamily="34" charset="0"/>
                <a:ea typeface="Verdana" pitchFamily="34" charset="0"/>
                <a:cs typeface="Verdana" pitchFamily="34" charset="0"/>
              </a:rPr>
              <a:t> </a:t>
            </a:r>
            <a:endParaRPr lang="de-DE" sz="2000" dirty="0">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r>
              <a:rPr lang="de-DE" sz="1800" dirty="0" err="1" smtClean="0">
                <a:solidFill>
                  <a:schemeClr val="bg1"/>
                </a:solidFill>
                <a:latin typeface="Verdana" pitchFamily="34" charset="0"/>
                <a:ea typeface="Verdana" pitchFamily="34" charset="0"/>
                <a:cs typeface="Verdana" pitchFamily="34" charset="0"/>
              </a:rPr>
              <a:t>Macron</a:t>
            </a:r>
            <a:endParaRPr lang="de-DE" sz="1800" dirty="0" smtClean="0">
              <a:solidFill>
                <a:schemeClr val="bg1"/>
              </a:solidFill>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r>
              <a:rPr lang="de-DE" sz="1800" dirty="0" err="1" smtClean="0">
                <a:solidFill>
                  <a:schemeClr val="bg1"/>
                </a:solidFill>
                <a:latin typeface="Verdana" pitchFamily="34" charset="0"/>
                <a:ea typeface="Verdana" pitchFamily="34" charset="0"/>
                <a:cs typeface="Verdana" pitchFamily="34" charset="0"/>
              </a:rPr>
              <a:t>Estabilidad</a:t>
            </a:r>
            <a:r>
              <a:rPr lang="de-DE" sz="1800" dirty="0" smtClean="0">
                <a:solidFill>
                  <a:schemeClr val="bg1"/>
                </a:solidFill>
                <a:latin typeface="Verdana" pitchFamily="34" charset="0"/>
                <a:ea typeface="Verdana" pitchFamily="34" charset="0"/>
                <a:cs typeface="Verdana" pitchFamily="34" charset="0"/>
              </a:rPr>
              <a:t> en </a:t>
            </a:r>
            <a:r>
              <a:rPr lang="de-DE" sz="1800" dirty="0" err="1" smtClean="0">
                <a:solidFill>
                  <a:schemeClr val="bg1"/>
                </a:solidFill>
                <a:latin typeface="Verdana" pitchFamily="34" charset="0"/>
                <a:ea typeface="Verdana" pitchFamily="34" charset="0"/>
                <a:cs typeface="Verdana" pitchFamily="34" charset="0"/>
              </a:rPr>
              <a:t>Alemania</a:t>
            </a:r>
            <a:endParaRPr lang="de-DE" sz="1800" dirty="0" smtClean="0">
              <a:solidFill>
                <a:schemeClr val="bg1"/>
              </a:solidFill>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r>
              <a:rPr lang="de-DE" sz="1800" dirty="0" smtClean="0">
                <a:solidFill>
                  <a:schemeClr val="bg1"/>
                </a:solidFill>
                <a:latin typeface="Verdana" pitchFamily="34" charset="0"/>
                <a:ea typeface="Verdana" pitchFamily="34" charset="0"/>
                <a:cs typeface="Verdana" pitchFamily="34" charset="0"/>
              </a:rPr>
              <a:t>UE27: </a:t>
            </a:r>
            <a:r>
              <a:rPr lang="de-DE" sz="1800" dirty="0" err="1" smtClean="0">
                <a:solidFill>
                  <a:schemeClr val="bg1"/>
                </a:solidFill>
                <a:latin typeface="Verdana" pitchFamily="34" charset="0"/>
                <a:ea typeface="Verdana" pitchFamily="34" charset="0"/>
                <a:cs typeface="Verdana" pitchFamily="34" charset="0"/>
              </a:rPr>
              <a:t>Cohesión</a:t>
            </a:r>
            <a:r>
              <a:rPr lang="de-DE" sz="1800" dirty="0" smtClean="0">
                <a:solidFill>
                  <a:schemeClr val="bg1"/>
                </a:solidFill>
                <a:latin typeface="Verdana" pitchFamily="34" charset="0"/>
                <a:ea typeface="Verdana" pitchFamily="34" charset="0"/>
                <a:cs typeface="Verdana" pitchFamily="34" charset="0"/>
              </a:rPr>
              <a:t> en las </a:t>
            </a:r>
            <a:r>
              <a:rPr lang="de-DE" sz="1800" dirty="0" err="1" smtClean="0">
                <a:solidFill>
                  <a:schemeClr val="bg1"/>
                </a:solidFill>
                <a:latin typeface="Verdana" pitchFamily="34" charset="0"/>
                <a:ea typeface="Verdana" pitchFamily="34" charset="0"/>
                <a:cs typeface="Verdana" pitchFamily="34" charset="0"/>
              </a:rPr>
              <a:t>negociaciones</a:t>
            </a:r>
            <a:r>
              <a:rPr lang="de-DE" sz="1800" dirty="0" smtClean="0">
                <a:solidFill>
                  <a:schemeClr val="bg1"/>
                </a:solidFill>
                <a:latin typeface="Verdana" pitchFamily="34" charset="0"/>
                <a:ea typeface="Verdana" pitchFamily="34" charset="0"/>
                <a:cs typeface="Verdana" pitchFamily="34" charset="0"/>
              </a:rPr>
              <a:t> del </a:t>
            </a:r>
            <a:r>
              <a:rPr lang="de-DE" sz="1800" dirty="0" err="1" smtClean="0">
                <a:solidFill>
                  <a:schemeClr val="bg1"/>
                </a:solidFill>
                <a:latin typeface="Verdana" pitchFamily="34" charset="0"/>
                <a:ea typeface="Verdana" pitchFamily="34" charset="0"/>
                <a:cs typeface="Verdana" pitchFamily="34" charset="0"/>
              </a:rPr>
              <a:t>Brexit</a:t>
            </a:r>
            <a:endParaRPr lang="de-DE" sz="1800" dirty="0" smtClean="0">
              <a:solidFill>
                <a:schemeClr val="bg1"/>
              </a:solidFill>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r>
              <a:rPr lang="en-GB" sz="1800" i="1" dirty="0" smtClean="0">
                <a:solidFill>
                  <a:schemeClr val="bg1"/>
                </a:solidFill>
                <a:latin typeface="Verdana" pitchFamily="34" charset="0"/>
                <a:ea typeface="Verdana" pitchFamily="34" charset="0"/>
                <a:cs typeface="Verdana" pitchFamily="34" charset="0"/>
              </a:rPr>
              <a:t>United in Diversity</a:t>
            </a:r>
            <a:endParaRPr lang="en-GB" sz="1800" i="1" dirty="0">
              <a:solidFill>
                <a:schemeClr val="bg1"/>
              </a:solidFill>
              <a:latin typeface="Verdana" pitchFamily="34" charset="0"/>
              <a:ea typeface="Verdana" pitchFamily="34" charset="0"/>
              <a:cs typeface="Verdana" pitchFamily="34" charset="0"/>
            </a:endParaRPr>
          </a:p>
          <a:p>
            <a:pPr marL="342900" indent="-342900" algn="l" eaLnBrk="1" hangingPunct="1">
              <a:buFont typeface="Wingdings" panose="05000000000000000000" pitchFamily="2" charset="2"/>
              <a:buChar char="§"/>
            </a:pPr>
            <a:endParaRPr lang="fr-BE" sz="2000" dirty="0" smtClean="0">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endParaRPr lang="en-GB" sz="1000" dirty="0" smtClean="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99355412"/>
      </p:ext>
    </p:extLst>
  </p:cSld>
  <p:clrMapOvr>
    <a:masterClrMapping/>
  </p:clrMapOvr>
  <p:transition>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01814" y="1340768"/>
            <a:ext cx="7686609" cy="790575"/>
          </a:xfrm>
        </p:spPr>
        <p:txBody>
          <a:bodyPr/>
          <a:lstStyle/>
          <a:p>
            <a:pPr indent="0" eaLnBrk="1" hangingPunct="1"/>
            <a:r>
              <a:rPr lang="fr-FR" sz="2400" b="1" dirty="0">
                <a:solidFill>
                  <a:srgbClr val="FFC000"/>
                </a:solidFill>
                <a:latin typeface="Verdana" pitchFamily="34" charset="0"/>
                <a:ea typeface="Verdana" pitchFamily="34" charset="0"/>
                <a:cs typeface="Verdana" pitchFamily="34" charset="0"/>
              </a:rPr>
              <a:t>La </a:t>
            </a:r>
            <a:r>
              <a:rPr lang="fr-FR" sz="2400" b="1" dirty="0" err="1">
                <a:solidFill>
                  <a:srgbClr val="FFC000"/>
                </a:solidFill>
                <a:latin typeface="Verdana" pitchFamily="34" charset="0"/>
                <a:ea typeface="Verdana" pitchFamily="34" charset="0"/>
                <a:cs typeface="Verdana" pitchFamily="34" charset="0"/>
              </a:rPr>
              <a:t>Unión</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Europea</a:t>
            </a:r>
            <a:r>
              <a:rPr lang="fr-FR" sz="2400" b="1" dirty="0">
                <a:solidFill>
                  <a:srgbClr val="FFC000"/>
                </a:solidFill>
                <a:latin typeface="Verdana" pitchFamily="34" charset="0"/>
                <a:ea typeface="Verdana" pitchFamily="34" charset="0"/>
                <a:cs typeface="Verdana" pitchFamily="34" charset="0"/>
              </a:rPr>
              <a:t> en la </a:t>
            </a:r>
            <a:r>
              <a:rPr lang="fr-FR" sz="2400" b="1" dirty="0" err="1">
                <a:solidFill>
                  <a:srgbClr val="FFC000"/>
                </a:solidFill>
                <a:latin typeface="Verdana" pitchFamily="34" charset="0"/>
                <a:ea typeface="Verdana" pitchFamily="34" charset="0"/>
                <a:cs typeface="Verdana" pitchFamily="34" charset="0"/>
              </a:rPr>
              <a:t>última</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década</a:t>
            </a:r>
            <a:r>
              <a:rPr lang="fr-FR" sz="2400" b="1" dirty="0">
                <a:solidFill>
                  <a:srgbClr val="FFC000"/>
                </a:solidFill>
                <a:latin typeface="Verdana" pitchFamily="34" charset="0"/>
                <a:ea typeface="Verdana" pitchFamily="34" charset="0"/>
                <a:cs typeface="Verdana" pitchFamily="34" charset="0"/>
              </a:rPr>
              <a:t>: 2009-19</a:t>
            </a:r>
            <a:endParaRPr lang="en-GB" sz="2400" b="1" dirty="0" smtClean="0">
              <a:solidFill>
                <a:srgbClr val="FFC000"/>
              </a:solidFill>
              <a:latin typeface="Verdana" pitchFamily="34" charset="0"/>
              <a:ea typeface="Verdana" pitchFamily="34" charset="0"/>
              <a:cs typeface="Verdana" pitchFamily="34" charset="0"/>
            </a:endParaRPr>
          </a:p>
        </p:txBody>
      </p:sp>
      <p:sp>
        <p:nvSpPr>
          <p:cNvPr id="3075" name="Rectangle 3"/>
          <p:cNvSpPr>
            <a:spLocks noGrp="1" noChangeArrowheads="1"/>
          </p:cNvSpPr>
          <p:nvPr>
            <p:ph type="subTitle" idx="1"/>
          </p:nvPr>
        </p:nvSpPr>
        <p:spPr>
          <a:xfrm>
            <a:off x="701814" y="1988840"/>
            <a:ext cx="8262673" cy="4321993"/>
          </a:xfrm>
        </p:spPr>
        <p:txBody>
          <a:bodyPr/>
          <a:lstStyle/>
          <a:p>
            <a:pPr marL="342900" indent="-342900" algn="l" eaLnBrk="1" hangingPunct="1">
              <a:buFont typeface="Wingdings" panose="05000000000000000000" pitchFamily="2" charset="2"/>
              <a:buChar char="§"/>
            </a:pPr>
            <a:endParaRPr lang="de-DE" sz="2000" dirty="0" smtClean="0">
              <a:latin typeface="Verdana" pitchFamily="34" charset="0"/>
              <a:ea typeface="Verdana" pitchFamily="34" charset="0"/>
              <a:cs typeface="Verdana" pitchFamily="34" charset="0"/>
            </a:endParaRPr>
          </a:p>
          <a:p>
            <a:pPr marL="342900" indent="-342900" algn="l" eaLnBrk="1" hangingPunct="1">
              <a:buFont typeface="Wingdings" panose="05000000000000000000" pitchFamily="2" charset="2"/>
              <a:buChar char="§"/>
            </a:pPr>
            <a:r>
              <a:rPr lang="de-DE" sz="2000" dirty="0" smtClean="0">
                <a:latin typeface="Verdana" pitchFamily="34" charset="0"/>
                <a:ea typeface="Verdana" pitchFamily="34" charset="0"/>
                <a:cs typeface="Verdana" pitchFamily="34" charset="0"/>
              </a:rPr>
              <a:t>2018-19</a:t>
            </a:r>
            <a:r>
              <a:rPr lang="fr-BE" sz="2000" dirty="0">
                <a:latin typeface="Verdana" pitchFamily="34" charset="0"/>
                <a:ea typeface="Verdana" pitchFamily="34" charset="0"/>
                <a:cs typeface="Verdana" pitchFamily="34" charset="0"/>
              </a:rPr>
              <a:t>: </a:t>
            </a:r>
            <a:r>
              <a:rPr lang="fr-BE" sz="2000" dirty="0" err="1">
                <a:latin typeface="Verdana" pitchFamily="34" charset="0"/>
                <a:ea typeface="Verdana" pitchFamily="34" charset="0"/>
                <a:cs typeface="Verdana" pitchFamily="34" charset="0"/>
              </a:rPr>
              <a:t>Opciones</a:t>
            </a:r>
            <a:r>
              <a:rPr lang="fr-BE" sz="2000" dirty="0">
                <a:latin typeface="Verdana" pitchFamily="34" charset="0"/>
                <a:ea typeface="Verdana" pitchFamily="34" charset="0"/>
                <a:cs typeface="Verdana" pitchFamily="34" charset="0"/>
              </a:rPr>
              <a:t> no </a:t>
            </a:r>
            <a:r>
              <a:rPr lang="fr-BE" sz="2000" dirty="0" err="1">
                <a:latin typeface="Verdana" pitchFamily="34" charset="0"/>
                <a:ea typeface="Verdana" pitchFamily="34" charset="0"/>
                <a:cs typeface="Verdana" pitchFamily="34" charset="0"/>
              </a:rPr>
              <a:t>democráticas</a:t>
            </a:r>
            <a:r>
              <a:rPr lang="fr-BE" sz="2000" dirty="0">
                <a:latin typeface="Verdana" pitchFamily="34" charset="0"/>
                <a:ea typeface="Verdana" pitchFamily="34" charset="0"/>
                <a:cs typeface="Verdana" pitchFamily="34" charset="0"/>
              </a:rPr>
              <a:t> </a:t>
            </a:r>
            <a:r>
              <a:rPr lang="de-DE" sz="2000" dirty="0">
                <a:latin typeface="Verdana" pitchFamily="34" charset="0"/>
                <a:ea typeface="Verdana" pitchFamily="34" charset="0"/>
                <a:cs typeface="Verdana" pitchFamily="34" charset="0"/>
              </a:rPr>
              <a:t> </a:t>
            </a:r>
          </a:p>
          <a:p>
            <a:pPr marL="1085850" lvl="1" indent="-342900" eaLnBrk="1" hangingPunct="1">
              <a:buFont typeface="Wingdings" panose="05000000000000000000" pitchFamily="2" charset="2"/>
              <a:buChar char="§"/>
            </a:pPr>
            <a:r>
              <a:rPr lang="de-DE" sz="1800" dirty="0" err="1">
                <a:solidFill>
                  <a:schemeClr val="bg1"/>
                </a:solidFill>
                <a:latin typeface="Verdana" pitchFamily="34" charset="0"/>
                <a:ea typeface="Verdana" pitchFamily="34" charset="0"/>
                <a:cs typeface="Verdana" pitchFamily="34" charset="0"/>
              </a:rPr>
              <a:t>Pew</a:t>
            </a:r>
            <a:r>
              <a:rPr lang="de-DE" sz="1800" dirty="0">
                <a:solidFill>
                  <a:schemeClr val="bg1"/>
                </a:solidFill>
                <a:latin typeface="Verdana" pitchFamily="34" charset="0"/>
                <a:ea typeface="Verdana" pitchFamily="34" charset="0"/>
                <a:cs typeface="Verdana" pitchFamily="34" charset="0"/>
              </a:rPr>
              <a:t> Research </a:t>
            </a:r>
            <a:r>
              <a:rPr lang="de-DE" sz="1800" dirty="0" err="1">
                <a:solidFill>
                  <a:schemeClr val="bg1"/>
                </a:solidFill>
                <a:latin typeface="Verdana" pitchFamily="34" charset="0"/>
                <a:ea typeface="Verdana" pitchFamily="34" charset="0"/>
                <a:cs typeface="Verdana" pitchFamily="34" charset="0"/>
              </a:rPr>
              <a:t>Centre</a:t>
            </a:r>
            <a:r>
              <a:rPr lang="de-DE" sz="1800" dirty="0">
                <a:solidFill>
                  <a:schemeClr val="bg1"/>
                </a:solidFill>
                <a:latin typeface="Verdana" pitchFamily="34" charset="0"/>
                <a:ea typeface="Verdana" pitchFamily="34" charset="0"/>
                <a:cs typeface="Verdana" pitchFamily="34" charset="0"/>
              </a:rPr>
              <a:t>: Global </a:t>
            </a:r>
            <a:r>
              <a:rPr lang="de-DE" sz="1800" dirty="0" err="1">
                <a:solidFill>
                  <a:schemeClr val="bg1"/>
                </a:solidFill>
                <a:latin typeface="Verdana" pitchFamily="34" charset="0"/>
                <a:ea typeface="Verdana" pitchFamily="34" charset="0"/>
                <a:cs typeface="Verdana" pitchFamily="34" charset="0"/>
              </a:rPr>
              <a:t>Attitudes</a:t>
            </a:r>
            <a:r>
              <a:rPr lang="de-DE" sz="1800" dirty="0">
                <a:solidFill>
                  <a:schemeClr val="bg1"/>
                </a:solidFill>
                <a:latin typeface="Verdana" pitchFamily="34" charset="0"/>
                <a:ea typeface="Verdana" pitchFamily="34" charset="0"/>
                <a:cs typeface="Verdana" pitchFamily="34" charset="0"/>
              </a:rPr>
              <a:t> Survey 2017</a:t>
            </a:r>
          </a:p>
          <a:p>
            <a:pPr marL="1485900" lvl="2" indent="-342900" eaLnBrk="1" hangingPunct="1">
              <a:buFont typeface="Wingdings" panose="05000000000000000000" pitchFamily="2" charset="2"/>
              <a:buChar char="§"/>
            </a:pPr>
            <a:r>
              <a:rPr lang="de-DE" sz="1600" dirty="0">
                <a:solidFill>
                  <a:schemeClr val="bg1"/>
                </a:solidFill>
                <a:latin typeface="Verdana" pitchFamily="34" charset="0"/>
                <a:ea typeface="Verdana" pitchFamily="34" charset="0"/>
                <a:cs typeface="Verdana" pitchFamily="34" charset="0"/>
              </a:rPr>
              <a:t>Las </a:t>
            </a:r>
            <a:r>
              <a:rPr lang="de-DE" sz="1600" dirty="0" err="1">
                <a:solidFill>
                  <a:schemeClr val="bg1"/>
                </a:solidFill>
                <a:latin typeface="Verdana" pitchFamily="34" charset="0"/>
                <a:ea typeface="Verdana" pitchFamily="34" charset="0"/>
                <a:cs typeface="Verdana" pitchFamily="34" charset="0"/>
              </a:rPr>
              <a:t>alternativas</a:t>
            </a:r>
            <a:r>
              <a:rPr lang="de-DE" sz="1600" dirty="0">
                <a:solidFill>
                  <a:schemeClr val="bg1"/>
                </a:solidFill>
                <a:latin typeface="Verdana" pitchFamily="34" charset="0"/>
                <a:ea typeface="Verdana" pitchFamily="34" charset="0"/>
                <a:cs typeface="Verdana" pitchFamily="34" charset="0"/>
              </a:rPr>
              <a:t> </a:t>
            </a:r>
            <a:r>
              <a:rPr lang="de-DE" sz="1600" dirty="0" err="1">
                <a:solidFill>
                  <a:schemeClr val="bg1"/>
                </a:solidFill>
                <a:latin typeface="Verdana" pitchFamily="34" charset="0"/>
                <a:ea typeface="Verdana" pitchFamily="34" charset="0"/>
                <a:cs typeface="Verdana" pitchFamily="34" charset="0"/>
              </a:rPr>
              <a:t>no</a:t>
            </a:r>
            <a:r>
              <a:rPr lang="de-DE" sz="1600" dirty="0">
                <a:solidFill>
                  <a:schemeClr val="bg1"/>
                </a:solidFill>
                <a:latin typeface="Verdana" pitchFamily="34" charset="0"/>
                <a:ea typeface="Verdana" pitchFamily="34" charset="0"/>
                <a:cs typeface="Verdana" pitchFamily="34" charset="0"/>
              </a:rPr>
              <a:t> </a:t>
            </a:r>
            <a:r>
              <a:rPr lang="de-DE" sz="1600" dirty="0" err="1">
                <a:solidFill>
                  <a:schemeClr val="bg1"/>
                </a:solidFill>
                <a:latin typeface="Verdana" pitchFamily="34" charset="0"/>
                <a:ea typeface="Verdana" pitchFamily="34" charset="0"/>
                <a:cs typeface="Verdana" pitchFamily="34" charset="0"/>
              </a:rPr>
              <a:t>democráticas</a:t>
            </a:r>
            <a:r>
              <a:rPr lang="de-DE" sz="1600" dirty="0">
                <a:solidFill>
                  <a:schemeClr val="bg1"/>
                </a:solidFill>
                <a:latin typeface="Verdana" pitchFamily="34" charset="0"/>
                <a:ea typeface="Verdana" pitchFamily="34" charset="0"/>
                <a:cs typeface="Verdana" pitchFamily="34" charset="0"/>
              </a:rPr>
              <a:t> </a:t>
            </a:r>
            <a:r>
              <a:rPr lang="de-DE" sz="1600" dirty="0" err="1">
                <a:solidFill>
                  <a:schemeClr val="bg1"/>
                </a:solidFill>
                <a:latin typeface="Verdana" pitchFamily="34" charset="0"/>
                <a:ea typeface="Verdana" pitchFamily="34" charset="0"/>
                <a:cs typeface="Verdana" pitchFamily="34" charset="0"/>
              </a:rPr>
              <a:t>tienen</a:t>
            </a:r>
            <a:r>
              <a:rPr lang="de-DE" sz="1600" dirty="0">
                <a:solidFill>
                  <a:schemeClr val="bg1"/>
                </a:solidFill>
                <a:latin typeface="Verdana" pitchFamily="34" charset="0"/>
                <a:ea typeface="Verdana" pitchFamily="34" charset="0"/>
                <a:cs typeface="Verdana" pitchFamily="34" charset="0"/>
              </a:rPr>
              <a:t> </a:t>
            </a:r>
            <a:r>
              <a:rPr lang="de-DE" sz="1600" dirty="0" err="1">
                <a:solidFill>
                  <a:schemeClr val="bg1"/>
                </a:solidFill>
                <a:latin typeface="Verdana" pitchFamily="34" charset="0"/>
                <a:ea typeface="Verdana" pitchFamily="34" charset="0"/>
                <a:cs typeface="Verdana" pitchFamily="34" charset="0"/>
              </a:rPr>
              <a:t>más</a:t>
            </a:r>
            <a:r>
              <a:rPr lang="de-DE" sz="1600" dirty="0">
                <a:solidFill>
                  <a:schemeClr val="bg1"/>
                </a:solidFill>
                <a:latin typeface="Verdana" pitchFamily="34" charset="0"/>
                <a:ea typeface="Verdana" pitchFamily="34" charset="0"/>
                <a:cs typeface="Verdana" pitchFamily="34" charset="0"/>
              </a:rPr>
              <a:t> </a:t>
            </a:r>
            <a:r>
              <a:rPr lang="de-DE" sz="1600" dirty="0" err="1">
                <a:solidFill>
                  <a:srgbClr val="FFFF00"/>
                </a:solidFill>
                <a:latin typeface="Verdana" pitchFamily="34" charset="0"/>
                <a:ea typeface="Verdana" pitchFamily="34" charset="0"/>
                <a:cs typeface="Verdana" pitchFamily="34" charset="0"/>
              </a:rPr>
              <a:t>afluencia</a:t>
            </a:r>
            <a:r>
              <a:rPr lang="de-DE" sz="1600" dirty="0">
                <a:solidFill>
                  <a:srgbClr val="FFFF00"/>
                </a:solidFill>
                <a:latin typeface="Verdana" pitchFamily="34" charset="0"/>
                <a:ea typeface="Verdana" pitchFamily="34" charset="0"/>
                <a:cs typeface="Verdana" pitchFamily="34" charset="0"/>
              </a:rPr>
              <a:t> </a:t>
            </a:r>
            <a:r>
              <a:rPr lang="de-DE" sz="1600" dirty="0">
                <a:solidFill>
                  <a:schemeClr val="bg1"/>
                </a:solidFill>
                <a:latin typeface="Verdana" pitchFamily="34" charset="0"/>
                <a:ea typeface="Verdana" pitchFamily="34" charset="0"/>
                <a:cs typeface="Verdana" pitchFamily="34" charset="0"/>
              </a:rPr>
              <a:t>en Europa</a:t>
            </a:r>
          </a:p>
          <a:p>
            <a:pPr marL="1085850" lvl="1" indent="-342900" eaLnBrk="1" hangingPunct="1">
              <a:buFont typeface="Wingdings" panose="05000000000000000000" pitchFamily="2" charset="2"/>
              <a:buChar char="§"/>
            </a:pPr>
            <a:endParaRPr lang="de-DE" sz="1800" dirty="0" smtClean="0">
              <a:solidFill>
                <a:schemeClr val="bg1"/>
              </a:solidFill>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r>
              <a:rPr lang="de-DE" sz="1800" dirty="0" err="1" smtClean="0">
                <a:solidFill>
                  <a:schemeClr val="bg1"/>
                </a:solidFill>
                <a:latin typeface="Verdana" pitchFamily="34" charset="0"/>
                <a:ea typeface="Verdana" pitchFamily="34" charset="0"/>
                <a:cs typeface="Verdana" pitchFamily="34" charset="0"/>
              </a:rPr>
              <a:t>Partidos</a:t>
            </a:r>
            <a:r>
              <a:rPr lang="de-DE" sz="1800" dirty="0" smtClean="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políticos</a:t>
            </a:r>
            <a:r>
              <a:rPr lang="de-DE" sz="1800" dirty="0" smtClean="0">
                <a:solidFill>
                  <a:schemeClr val="bg1"/>
                </a:solidFill>
                <a:latin typeface="Verdana" pitchFamily="34" charset="0"/>
                <a:ea typeface="Verdana" pitchFamily="34" charset="0"/>
                <a:cs typeface="Verdana" pitchFamily="34" charset="0"/>
              </a:rPr>
              <a:t>: </a:t>
            </a:r>
            <a:r>
              <a:rPr lang="de-DE" sz="1800" dirty="0" err="1">
                <a:solidFill>
                  <a:schemeClr val="bg1"/>
                </a:solidFill>
                <a:latin typeface="Verdana" pitchFamily="34" charset="0"/>
                <a:ea typeface="Verdana" pitchFamily="34" charset="0"/>
                <a:cs typeface="Verdana" pitchFamily="34" charset="0"/>
              </a:rPr>
              <a:t>centro</a:t>
            </a:r>
            <a:r>
              <a:rPr lang="de-DE" sz="1800" dirty="0">
                <a:solidFill>
                  <a:schemeClr val="bg1"/>
                </a:solidFill>
                <a:latin typeface="Verdana" pitchFamily="34" charset="0"/>
                <a:ea typeface="Verdana" pitchFamily="34" charset="0"/>
                <a:cs typeface="Verdana" pitchFamily="34" charset="0"/>
              </a:rPr>
              <a:t> </a:t>
            </a:r>
            <a:r>
              <a:rPr lang="de-DE" sz="1800" i="1" dirty="0" err="1">
                <a:solidFill>
                  <a:schemeClr val="bg1"/>
                </a:solidFill>
                <a:latin typeface="Verdana" pitchFamily="34" charset="0"/>
                <a:ea typeface="Verdana" pitchFamily="34" charset="0"/>
                <a:cs typeface="Verdana" pitchFamily="34" charset="0"/>
              </a:rPr>
              <a:t>vs</a:t>
            </a:r>
            <a:r>
              <a:rPr lang="de-DE" sz="1800" dirty="0">
                <a:solidFill>
                  <a:schemeClr val="bg1"/>
                </a:solidFill>
                <a:latin typeface="Verdana" pitchFamily="34" charset="0"/>
                <a:ea typeface="Verdana" pitchFamily="34" charset="0"/>
                <a:cs typeface="Verdana" pitchFamily="34" charset="0"/>
              </a:rPr>
              <a:t> </a:t>
            </a:r>
            <a:r>
              <a:rPr lang="de-DE" sz="1800" dirty="0" err="1" smtClean="0">
                <a:solidFill>
                  <a:schemeClr val="bg1"/>
                </a:solidFill>
                <a:latin typeface="Verdana" pitchFamily="34" charset="0"/>
                <a:ea typeface="Verdana" pitchFamily="34" charset="0"/>
                <a:cs typeface="Verdana" pitchFamily="34" charset="0"/>
              </a:rPr>
              <a:t>extremos</a:t>
            </a:r>
            <a:endParaRPr lang="de-DE" sz="1800" dirty="0">
              <a:solidFill>
                <a:schemeClr val="bg1"/>
              </a:solidFill>
              <a:latin typeface="Verdana" pitchFamily="34" charset="0"/>
              <a:ea typeface="Verdana" pitchFamily="34" charset="0"/>
              <a:cs typeface="Verdana" pitchFamily="34" charset="0"/>
            </a:endParaRPr>
          </a:p>
          <a:p>
            <a:pPr marL="1485900" lvl="2" indent="-342900" eaLnBrk="1" hangingPunct="1">
              <a:buFont typeface="Wingdings" panose="05000000000000000000" pitchFamily="2" charset="2"/>
              <a:buChar char="§"/>
            </a:pPr>
            <a:r>
              <a:rPr lang="de-DE" sz="1600" dirty="0" err="1">
                <a:solidFill>
                  <a:schemeClr val="bg1"/>
                </a:solidFill>
                <a:latin typeface="Verdana" pitchFamily="34" charset="0"/>
                <a:ea typeface="Verdana" pitchFamily="34" charset="0"/>
                <a:cs typeface="Verdana" pitchFamily="34" charset="0"/>
              </a:rPr>
              <a:t>Más</a:t>
            </a:r>
            <a:r>
              <a:rPr lang="de-DE" sz="1600" dirty="0">
                <a:solidFill>
                  <a:schemeClr val="bg1"/>
                </a:solidFill>
                <a:latin typeface="Verdana" pitchFamily="34" charset="0"/>
                <a:ea typeface="Verdana" pitchFamily="34" charset="0"/>
                <a:cs typeface="Verdana" pitchFamily="34" charset="0"/>
              </a:rPr>
              <a:t> </a:t>
            </a:r>
            <a:r>
              <a:rPr lang="de-DE" sz="1600" dirty="0" err="1">
                <a:solidFill>
                  <a:schemeClr val="bg1"/>
                </a:solidFill>
                <a:latin typeface="Verdana" pitchFamily="34" charset="0"/>
                <a:ea typeface="Verdana" pitchFamily="34" charset="0"/>
                <a:cs typeface="Verdana" pitchFamily="34" charset="0"/>
              </a:rPr>
              <a:t>supranacional</a:t>
            </a:r>
            <a:r>
              <a:rPr lang="de-DE" sz="1600" dirty="0">
                <a:solidFill>
                  <a:schemeClr val="bg1"/>
                </a:solidFill>
                <a:latin typeface="Verdana" pitchFamily="34" charset="0"/>
                <a:ea typeface="Verdana" pitchFamily="34" charset="0"/>
                <a:cs typeface="Verdana" pitchFamily="34" charset="0"/>
              </a:rPr>
              <a:t> </a:t>
            </a:r>
            <a:r>
              <a:rPr lang="de-DE" sz="1600" i="1" dirty="0" err="1">
                <a:solidFill>
                  <a:schemeClr val="bg1"/>
                </a:solidFill>
                <a:latin typeface="Verdana" pitchFamily="34" charset="0"/>
                <a:ea typeface="Verdana" pitchFamily="34" charset="0"/>
                <a:cs typeface="Verdana" pitchFamily="34" charset="0"/>
              </a:rPr>
              <a:t>vs</a:t>
            </a:r>
            <a:r>
              <a:rPr lang="de-DE" sz="1600" dirty="0">
                <a:solidFill>
                  <a:schemeClr val="bg1"/>
                </a:solidFill>
                <a:latin typeface="Verdana" pitchFamily="34" charset="0"/>
                <a:ea typeface="Verdana" pitchFamily="34" charset="0"/>
                <a:cs typeface="Verdana" pitchFamily="34" charset="0"/>
              </a:rPr>
              <a:t> </a:t>
            </a:r>
            <a:r>
              <a:rPr lang="de-DE" sz="1600" dirty="0" err="1" smtClean="0">
                <a:solidFill>
                  <a:schemeClr val="bg1"/>
                </a:solidFill>
                <a:latin typeface="Verdana" pitchFamily="34" charset="0"/>
                <a:ea typeface="Verdana" pitchFamily="34" charset="0"/>
                <a:cs typeface="Verdana" pitchFamily="34" charset="0"/>
              </a:rPr>
              <a:t>renacionalización</a:t>
            </a:r>
            <a:r>
              <a:rPr lang="de-DE" sz="1600" dirty="0" smtClean="0">
                <a:solidFill>
                  <a:schemeClr val="bg1"/>
                </a:solidFill>
                <a:latin typeface="Verdana" pitchFamily="34" charset="0"/>
                <a:ea typeface="Verdana" pitchFamily="34" charset="0"/>
                <a:cs typeface="Verdana" pitchFamily="34" charset="0"/>
              </a:rPr>
              <a:t> </a:t>
            </a:r>
            <a:r>
              <a:rPr lang="de-DE" sz="1600" dirty="0">
                <a:solidFill>
                  <a:schemeClr val="bg1"/>
                </a:solidFill>
                <a:latin typeface="Verdana" pitchFamily="34" charset="0"/>
                <a:ea typeface="Verdana" pitchFamily="34" charset="0"/>
                <a:cs typeface="Verdana" pitchFamily="34" charset="0"/>
              </a:rPr>
              <a:t>(</a:t>
            </a:r>
            <a:r>
              <a:rPr lang="de-DE" sz="1600" dirty="0" err="1">
                <a:solidFill>
                  <a:schemeClr val="bg1"/>
                </a:solidFill>
                <a:latin typeface="Verdana" pitchFamily="34" charset="0"/>
                <a:ea typeface="Verdana" pitchFamily="34" charset="0"/>
                <a:cs typeface="Verdana" pitchFamily="34" charset="0"/>
              </a:rPr>
              <a:t>subsidiariedad</a:t>
            </a:r>
            <a:r>
              <a:rPr lang="de-DE" sz="1600" dirty="0">
                <a:solidFill>
                  <a:schemeClr val="bg1"/>
                </a:solidFill>
                <a:latin typeface="Verdana" pitchFamily="34" charset="0"/>
                <a:ea typeface="Verdana" pitchFamily="34" charset="0"/>
                <a:cs typeface="Verdana" pitchFamily="34" charset="0"/>
              </a:rPr>
              <a:t>)</a:t>
            </a:r>
          </a:p>
          <a:p>
            <a:pPr marL="1485900" lvl="2" indent="-342900" eaLnBrk="1" hangingPunct="1">
              <a:buFont typeface="Wingdings" panose="05000000000000000000" pitchFamily="2" charset="2"/>
              <a:buChar char="§"/>
            </a:pPr>
            <a:r>
              <a:rPr lang="de-DE" sz="1600" dirty="0" err="1">
                <a:solidFill>
                  <a:schemeClr val="bg1"/>
                </a:solidFill>
                <a:latin typeface="Verdana" pitchFamily="34" charset="0"/>
                <a:ea typeface="Verdana" pitchFamily="34" charset="0"/>
                <a:cs typeface="Verdana" pitchFamily="34" charset="0"/>
              </a:rPr>
              <a:t>Destruir</a:t>
            </a:r>
            <a:r>
              <a:rPr lang="de-DE" sz="1600" dirty="0">
                <a:solidFill>
                  <a:schemeClr val="bg1"/>
                </a:solidFill>
                <a:latin typeface="Verdana" pitchFamily="34" charset="0"/>
                <a:ea typeface="Verdana" pitchFamily="34" charset="0"/>
                <a:cs typeface="Verdana" pitchFamily="34" charset="0"/>
              </a:rPr>
              <a:t> / </a:t>
            </a:r>
            <a:r>
              <a:rPr lang="es-ES" sz="1600" dirty="0">
                <a:solidFill>
                  <a:schemeClr val="bg1"/>
                </a:solidFill>
                <a:latin typeface="Verdana" pitchFamily="34" charset="0"/>
                <a:ea typeface="Verdana" pitchFamily="34" charset="0"/>
                <a:cs typeface="Verdana" pitchFamily="34" charset="0"/>
              </a:rPr>
              <a:t>“</a:t>
            </a:r>
            <a:r>
              <a:rPr lang="de-DE" sz="1600" dirty="0" err="1">
                <a:solidFill>
                  <a:srgbClr val="FFFF00"/>
                </a:solidFill>
                <a:latin typeface="Verdana" pitchFamily="34" charset="0"/>
                <a:ea typeface="Verdana" pitchFamily="34" charset="0"/>
                <a:cs typeface="Verdana" pitchFamily="34" charset="0"/>
              </a:rPr>
              <a:t>deconstruir</a:t>
            </a:r>
            <a:r>
              <a:rPr lang="de-DE" sz="1600" dirty="0">
                <a:solidFill>
                  <a:schemeClr val="bg1"/>
                </a:solidFill>
                <a:latin typeface="Verdana" pitchFamily="34" charset="0"/>
                <a:ea typeface="Verdana" pitchFamily="34" charset="0"/>
                <a:cs typeface="Verdana" pitchFamily="34" charset="0"/>
              </a:rPr>
              <a:t>“ </a:t>
            </a:r>
            <a:r>
              <a:rPr lang="de-DE" sz="1600" dirty="0" err="1">
                <a:solidFill>
                  <a:schemeClr val="bg1"/>
                </a:solidFill>
                <a:latin typeface="Verdana" pitchFamily="34" charset="0"/>
                <a:ea typeface="Verdana" pitchFamily="34" charset="0"/>
                <a:cs typeface="Verdana" pitchFamily="34" charset="0"/>
              </a:rPr>
              <a:t>desde</a:t>
            </a:r>
            <a:r>
              <a:rPr lang="de-DE" sz="1600" dirty="0">
                <a:solidFill>
                  <a:schemeClr val="bg1"/>
                </a:solidFill>
                <a:latin typeface="Verdana" pitchFamily="34" charset="0"/>
                <a:ea typeface="Verdana" pitchFamily="34" charset="0"/>
                <a:cs typeface="Verdana" pitchFamily="34" charset="0"/>
              </a:rPr>
              <a:t> </a:t>
            </a:r>
            <a:r>
              <a:rPr lang="de-DE" sz="1600" dirty="0" err="1">
                <a:solidFill>
                  <a:schemeClr val="bg1"/>
                </a:solidFill>
                <a:latin typeface="Verdana" pitchFamily="34" charset="0"/>
                <a:ea typeface="Verdana" pitchFamily="34" charset="0"/>
                <a:cs typeface="Verdana" pitchFamily="34" charset="0"/>
              </a:rPr>
              <a:t>adentro</a:t>
            </a:r>
            <a:endParaRPr lang="de-DE" sz="1600" dirty="0">
              <a:solidFill>
                <a:schemeClr val="bg1"/>
              </a:solidFill>
              <a:latin typeface="Verdana" pitchFamily="34" charset="0"/>
              <a:ea typeface="Verdana" pitchFamily="34" charset="0"/>
              <a:cs typeface="Verdana" pitchFamily="34" charset="0"/>
            </a:endParaRPr>
          </a:p>
          <a:p>
            <a:pPr algn="l" eaLnBrk="1" hangingPunct="1"/>
            <a:endParaRPr lang="de-DE" sz="2000" dirty="0" smtClean="0">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endParaRPr lang="en-GB" sz="1800" dirty="0" smtClean="0">
              <a:solidFill>
                <a:schemeClr val="bg1"/>
              </a:solidFill>
              <a:latin typeface="Verdana" pitchFamily="34" charset="0"/>
              <a:ea typeface="Verdana" pitchFamily="34" charset="0"/>
              <a:cs typeface="Verdana" pitchFamily="34" charset="0"/>
            </a:endParaRPr>
          </a:p>
          <a:p>
            <a:pPr marL="342900" indent="-342900" algn="l" eaLnBrk="1" hangingPunct="1">
              <a:buFont typeface="Wingdings" panose="05000000000000000000" pitchFamily="2" charset="2"/>
              <a:buChar char="§"/>
            </a:pPr>
            <a:endParaRPr lang="fr-BE" sz="2000" dirty="0" smtClean="0">
              <a:latin typeface="Verdana" pitchFamily="34" charset="0"/>
              <a:ea typeface="Verdana" pitchFamily="34" charset="0"/>
              <a:cs typeface="Verdana" pitchFamily="34" charset="0"/>
            </a:endParaRPr>
          </a:p>
          <a:p>
            <a:pPr marL="1085850" lvl="1" indent="-342900" eaLnBrk="1" hangingPunct="1">
              <a:buFont typeface="Wingdings" panose="05000000000000000000" pitchFamily="2" charset="2"/>
              <a:buChar char="§"/>
            </a:pPr>
            <a:endParaRPr lang="en-GB" sz="1000" dirty="0" smtClean="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24595254"/>
      </p:ext>
    </p:extLst>
  </p:cSld>
  <p:clrMapOvr>
    <a:masterClrMapping/>
  </p:clrMapOvr>
  <p:transition>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162" y="1268760"/>
            <a:ext cx="8784976" cy="790575"/>
          </a:xfrm>
        </p:spPr>
        <p:txBody>
          <a:bodyPr/>
          <a:lstStyle/>
          <a:p>
            <a:pPr indent="0" eaLnBrk="1" hangingPunct="1"/>
            <a:r>
              <a:rPr lang="fr-FR" sz="2400" b="1" dirty="0">
                <a:solidFill>
                  <a:srgbClr val="FFC000"/>
                </a:solidFill>
                <a:latin typeface="Verdana" pitchFamily="34" charset="0"/>
                <a:ea typeface="Verdana" pitchFamily="34" charset="0"/>
                <a:cs typeface="Verdana" pitchFamily="34" charset="0"/>
              </a:rPr>
              <a:t>La </a:t>
            </a:r>
            <a:r>
              <a:rPr lang="fr-FR" sz="2400" b="1" dirty="0" err="1">
                <a:solidFill>
                  <a:srgbClr val="FFC000"/>
                </a:solidFill>
                <a:latin typeface="Verdana" pitchFamily="34" charset="0"/>
                <a:ea typeface="Verdana" pitchFamily="34" charset="0"/>
                <a:cs typeface="Verdana" pitchFamily="34" charset="0"/>
              </a:rPr>
              <a:t>Unión</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Europea</a:t>
            </a:r>
            <a:r>
              <a:rPr lang="fr-FR" sz="2400" b="1" dirty="0">
                <a:solidFill>
                  <a:srgbClr val="FFC000"/>
                </a:solidFill>
                <a:latin typeface="Verdana" pitchFamily="34" charset="0"/>
                <a:ea typeface="Verdana" pitchFamily="34" charset="0"/>
                <a:cs typeface="Verdana" pitchFamily="34" charset="0"/>
              </a:rPr>
              <a:t> en la </a:t>
            </a:r>
            <a:r>
              <a:rPr lang="fr-FR" sz="2400" b="1" dirty="0" err="1">
                <a:solidFill>
                  <a:srgbClr val="FFC000"/>
                </a:solidFill>
                <a:latin typeface="Verdana" pitchFamily="34" charset="0"/>
                <a:ea typeface="Verdana" pitchFamily="34" charset="0"/>
                <a:cs typeface="Verdana" pitchFamily="34" charset="0"/>
              </a:rPr>
              <a:t>última</a:t>
            </a:r>
            <a:r>
              <a:rPr lang="fr-FR" sz="2400" b="1" dirty="0">
                <a:solidFill>
                  <a:srgbClr val="FFC000"/>
                </a:solidFill>
                <a:latin typeface="Verdana" pitchFamily="34" charset="0"/>
                <a:ea typeface="Verdana" pitchFamily="34" charset="0"/>
                <a:cs typeface="Verdana" pitchFamily="34" charset="0"/>
              </a:rPr>
              <a:t> </a:t>
            </a:r>
            <a:r>
              <a:rPr lang="fr-FR" sz="2400" b="1" dirty="0" err="1">
                <a:solidFill>
                  <a:srgbClr val="FFC000"/>
                </a:solidFill>
                <a:latin typeface="Verdana" pitchFamily="34" charset="0"/>
                <a:ea typeface="Verdana" pitchFamily="34" charset="0"/>
                <a:cs typeface="Verdana" pitchFamily="34" charset="0"/>
              </a:rPr>
              <a:t>década</a:t>
            </a:r>
            <a:r>
              <a:rPr lang="fr-FR" sz="2400" b="1" dirty="0">
                <a:solidFill>
                  <a:srgbClr val="FFC000"/>
                </a:solidFill>
                <a:latin typeface="Verdana" pitchFamily="34" charset="0"/>
                <a:ea typeface="Verdana" pitchFamily="34" charset="0"/>
                <a:cs typeface="Verdana" pitchFamily="34" charset="0"/>
              </a:rPr>
              <a:t>: 2009-19</a:t>
            </a:r>
            <a:endParaRPr lang="en-GB" sz="2400" b="1" dirty="0" smtClean="0">
              <a:solidFill>
                <a:srgbClr val="FFC000"/>
              </a:solidFill>
              <a:latin typeface="Verdana" pitchFamily="34" charset="0"/>
              <a:ea typeface="Verdana" pitchFamily="34" charset="0"/>
              <a:cs typeface="Verdana" pitchFamily="34" charset="0"/>
            </a:endParaRPr>
          </a:p>
        </p:txBody>
      </p:sp>
      <p:pic>
        <p:nvPicPr>
          <p:cNvPr id="2" name="Picture 1"/>
          <p:cNvPicPr>
            <a:picLocks noChangeAspect="1"/>
          </p:cNvPicPr>
          <p:nvPr/>
        </p:nvPicPr>
        <p:blipFill>
          <a:blip r:embed="rId3"/>
          <a:stretch>
            <a:fillRect/>
          </a:stretch>
        </p:blipFill>
        <p:spPr>
          <a:xfrm>
            <a:off x="1844818" y="1988840"/>
            <a:ext cx="5400600" cy="4752528"/>
          </a:xfrm>
          <a:prstGeom prst="rect">
            <a:avLst/>
          </a:prstGeom>
        </p:spPr>
      </p:pic>
    </p:spTree>
    <p:extLst>
      <p:ext uri="{BB962C8B-B14F-4D97-AF65-F5344CB8AC3E}">
        <p14:creationId xmlns:p14="http://schemas.microsoft.com/office/powerpoint/2010/main" val="812202158"/>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36625"/>
          </a:xfrm>
        </p:spPr>
        <p:txBody>
          <a:bodyPr/>
          <a:lstStyle/>
          <a:p>
            <a:r>
              <a:rPr lang="es-ES" dirty="0" smtClean="0"/>
              <a:t>2. Una </a:t>
            </a:r>
            <a:r>
              <a:rPr lang="es-ES" dirty="0"/>
              <a:t>economía que </a:t>
            </a:r>
            <a:r>
              <a:rPr lang="es-ES" dirty="0" smtClean="0"/>
              <a:t>funcione en pro de las </a:t>
            </a:r>
            <a:r>
              <a:rPr lang="es-ES" dirty="0"/>
              <a:t>personas</a:t>
            </a:r>
            <a:endParaRPr lang="fr-BE" dirty="0"/>
          </a:p>
        </p:txBody>
      </p:sp>
      <p:sp>
        <p:nvSpPr>
          <p:cNvPr id="3" name="Content Placeholder 2"/>
          <p:cNvSpPr>
            <a:spLocks noGrp="1"/>
          </p:cNvSpPr>
          <p:nvPr>
            <p:ph idx="1"/>
          </p:nvPr>
        </p:nvSpPr>
        <p:spPr>
          <a:xfrm>
            <a:off x="467544" y="1556792"/>
            <a:ext cx="8435280" cy="4569892"/>
          </a:xfrm>
        </p:spPr>
        <p:txBody>
          <a:bodyPr/>
          <a:lstStyle/>
          <a:p>
            <a:r>
              <a:rPr lang="es-ES" sz="2000" b="1" i="0" dirty="0" smtClean="0"/>
              <a:t>PILAR SOCIAL DE EUROPA</a:t>
            </a:r>
          </a:p>
          <a:p>
            <a:pPr>
              <a:buFont typeface="Wingdings" panose="05000000000000000000" pitchFamily="2" charset="2"/>
              <a:buChar char="à"/>
            </a:pPr>
            <a:r>
              <a:rPr lang="es-ES" sz="2000" i="0" dirty="0"/>
              <a:t>Plan de acción para aplicar plenamente el </a:t>
            </a:r>
            <a:r>
              <a:rPr lang="es-ES" sz="2000" i="0" dirty="0" smtClean="0"/>
              <a:t>Pilar Europeo </a:t>
            </a:r>
            <a:r>
              <a:rPr lang="es-ES" sz="2000" i="0" dirty="0"/>
              <a:t>de </a:t>
            </a:r>
            <a:r>
              <a:rPr lang="es-ES" sz="2000" i="0" dirty="0" smtClean="0"/>
              <a:t>Derechos Sociales</a:t>
            </a:r>
            <a:endParaRPr lang="es-ES" sz="2000" i="0" dirty="0"/>
          </a:p>
          <a:p>
            <a:pPr>
              <a:buFont typeface="Wingdings" panose="05000000000000000000" pitchFamily="2" charset="2"/>
              <a:buChar char="à"/>
            </a:pPr>
            <a:r>
              <a:rPr lang="es-ES" sz="2000" i="0" dirty="0">
                <a:sym typeface="Wingdings" panose="05000000000000000000" pitchFamily="2" charset="2"/>
              </a:rPr>
              <a:t>En los primeros 100 días: instrumento jurídico para garantizar un salario mínimo justo</a:t>
            </a:r>
          </a:p>
          <a:p>
            <a:pPr>
              <a:buFont typeface="Wingdings" panose="05000000000000000000" pitchFamily="2" charset="2"/>
              <a:buChar char="à"/>
            </a:pPr>
            <a:r>
              <a:rPr lang="es-ES" sz="2000" i="0" dirty="0">
                <a:sym typeface="Wingdings" panose="05000000000000000000" pitchFamily="2" charset="2"/>
              </a:rPr>
              <a:t>Sistema </a:t>
            </a:r>
            <a:r>
              <a:rPr lang="es-ES" sz="2000" i="0" dirty="0" smtClean="0">
                <a:sym typeface="Wingdings" panose="05000000000000000000" pitchFamily="2" charset="2"/>
              </a:rPr>
              <a:t>Europeo </a:t>
            </a:r>
            <a:r>
              <a:rPr lang="es-ES" sz="2000" i="0" dirty="0">
                <a:sym typeface="Wingdings" panose="05000000000000000000" pitchFamily="2" charset="2"/>
              </a:rPr>
              <a:t>de </a:t>
            </a:r>
            <a:r>
              <a:rPr lang="es-ES" sz="2000" i="0" dirty="0" smtClean="0">
                <a:sym typeface="Wingdings" panose="05000000000000000000" pitchFamily="2" charset="2"/>
              </a:rPr>
              <a:t>Reaseguros </a:t>
            </a:r>
            <a:r>
              <a:rPr lang="es-ES" sz="2000" i="0" dirty="0">
                <a:sym typeface="Wingdings" panose="05000000000000000000" pitchFamily="2" charset="2"/>
              </a:rPr>
              <a:t>de prestaciones por desempleo</a:t>
            </a:r>
          </a:p>
          <a:p>
            <a:pPr>
              <a:buFont typeface="Wingdings" panose="05000000000000000000" pitchFamily="2" charset="2"/>
              <a:buChar char="à"/>
            </a:pPr>
            <a:r>
              <a:rPr lang="es-ES" sz="2000" i="0" dirty="0">
                <a:sym typeface="Wingdings" panose="05000000000000000000" pitchFamily="2" charset="2"/>
              </a:rPr>
              <a:t>Reforzar la lucha contra la pobreza: Garantía Infantil Europea</a:t>
            </a:r>
          </a:p>
          <a:p>
            <a:pPr>
              <a:buFont typeface="Wingdings" panose="05000000000000000000" pitchFamily="2" charset="2"/>
              <a:buChar char="à"/>
            </a:pPr>
            <a:r>
              <a:rPr lang="es-ES" sz="2000" i="0" dirty="0">
                <a:sym typeface="Wingdings" panose="05000000000000000000" pitchFamily="2" charset="2"/>
              </a:rPr>
              <a:t>Aplicar la directiva sobre conciliación de la vida familiar y la vida profesional. </a:t>
            </a:r>
          </a:p>
          <a:p>
            <a:pPr>
              <a:buFont typeface="Wingdings" panose="05000000000000000000" pitchFamily="2" charset="2"/>
              <a:buChar char="à"/>
            </a:pPr>
            <a:r>
              <a:rPr lang="es-ES" sz="2000" i="0" dirty="0">
                <a:sym typeface="Wingdings" panose="05000000000000000000" pitchFamily="2" charset="2"/>
              </a:rPr>
              <a:t>Garantía Juvenil como instrumento permanente para luchar contra el desempleo juvenil. </a:t>
            </a:r>
          </a:p>
          <a:p>
            <a:pPr marL="0" indent="0">
              <a:buNone/>
            </a:pPr>
            <a:endParaRPr lang="fr-BE" sz="2000" b="1" i="0" dirty="0">
              <a:solidFill>
                <a:srgbClr val="FF0000"/>
              </a:solidFill>
            </a:endParaRPr>
          </a:p>
          <a:p>
            <a:endParaRPr lang="fr-BE" sz="2200" i="0" dirty="0"/>
          </a:p>
        </p:txBody>
      </p:sp>
    </p:spTree>
    <p:extLst>
      <p:ext uri="{BB962C8B-B14F-4D97-AF65-F5344CB8AC3E}">
        <p14:creationId xmlns:p14="http://schemas.microsoft.com/office/powerpoint/2010/main" val="2899552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36625"/>
          </a:xfrm>
        </p:spPr>
        <p:txBody>
          <a:bodyPr/>
          <a:lstStyle/>
          <a:p>
            <a:r>
              <a:rPr lang="es-ES" dirty="0" smtClean="0"/>
              <a:t>2. Una </a:t>
            </a:r>
            <a:r>
              <a:rPr lang="es-ES" dirty="0"/>
              <a:t>economía que </a:t>
            </a:r>
            <a:r>
              <a:rPr lang="es-ES" dirty="0" smtClean="0"/>
              <a:t>funcione en pro de </a:t>
            </a:r>
            <a:r>
              <a:rPr lang="es-ES" dirty="0"/>
              <a:t>las personas</a:t>
            </a:r>
            <a:endParaRPr lang="fr-BE" dirty="0"/>
          </a:p>
        </p:txBody>
      </p:sp>
      <p:sp>
        <p:nvSpPr>
          <p:cNvPr id="3" name="Content Placeholder 2"/>
          <p:cNvSpPr>
            <a:spLocks noGrp="1"/>
          </p:cNvSpPr>
          <p:nvPr>
            <p:ph idx="1"/>
          </p:nvPr>
        </p:nvSpPr>
        <p:spPr>
          <a:xfrm>
            <a:off x="467544" y="1268760"/>
            <a:ext cx="8424936" cy="4713387"/>
          </a:xfrm>
        </p:spPr>
        <p:txBody>
          <a:bodyPr/>
          <a:lstStyle/>
          <a:p>
            <a:r>
              <a:rPr lang="es-ES" sz="2000" b="1" i="0" dirty="0" smtClean="0"/>
              <a:t>IGUALDAD PARA TODOS</a:t>
            </a:r>
          </a:p>
          <a:p>
            <a:pPr marL="342900" lvl="1" indent="-342900">
              <a:buFont typeface="Arial" pitchFamily="34" charset="0"/>
              <a:buChar char="•"/>
            </a:pPr>
            <a:r>
              <a:rPr lang="es-ES" b="0" dirty="0" smtClean="0">
                <a:ea typeface="+mn-ea"/>
                <a:cs typeface="+mn-cs"/>
              </a:rPr>
              <a:t>Nueva </a:t>
            </a:r>
            <a:r>
              <a:rPr lang="es-ES" b="0" dirty="0">
                <a:ea typeface="+mn-ea"/>
                <a:cs typeface="+mn-cs"/>
              </a:rPr>
              <a:t>legislación contra la discriminación</a:t>
            </a:r>
          </a:p>
          <a:p>
            <a:pPr marL="342900" lvl="1" indent="-342900">
              <a:buFont typeface="Arial" pitchFamily="34" charset="0"/>
              <a:buChar char="•"/>
            </a:pPr>
            <a:r>
              <a:rPr lang="es-ES" b="0" dirty="0">
                <a:ea typeface="+mn-ea"/>
                <a:cs typeface="+mn-cs"/>
              </a:rPr>
              <a:t>Nueva estrategia europea de género. </a:t>
            </a:r>
          </a:p>
          <a:p>
            <a:pPr marL="342900" lvl="1" indent="-342900">
              <a:buFont typeface="Arial" pitchFamily="34" charset="0"/>
              <a:buChar char="•"/>
            </a:pPr>
            <a:r>
              <a:rPr lang="es-ES" b="0" dirty="0">
                <a:ea typeface="+mn-ea"/>
                <a:cs typeface="+mn-cs"/>
              </a:rPr>
              <a:t>Medidas de transparencia </a:t>
            </a:r>
            <a:r>
              <a:rPr lang="es-ES" b="0" dirty="0" smtClean="0">
                <a:ea typeface="+mn-ea"/>
                <a:cs typeface="+mn-cs"/>
              </a:rPr>
              <a:t>salarial </a:t>
            </a:r>
            <a:r>
              <a:rPr lang="es-ES" b="0" dirty="0">
                <a:ea typeface="+mn-ea"/>
                <a:cs typeface="+mn-cs"/>
              </a:rPr>
              <a:t>vinculantes</a:t>
            </a:r>
          </a:p>
          <a:p>
            <a:r>
              <a:rPr lang="es-ES" sz="2000" i="0" dirty="0" smtClean="0"/>
              <a:t>Fijar cuotas para el equilibrio de género en los consejos de </a:t>
            </a:r>
            <a:r>
              <a:rPr lang="es-ES" sz="2000" i="0" dirty="0"/>
              <a:t>administración de las empresas</a:t>
            </a:r>
          </a:p>
          <a:p>
            <a:r>
              <a:rPr lang="es-ES" sz="2000" i="0" dirty="0"/>
              <a:t>Un colegio de comisarios plenamente igualitario en materia de género y, al final del mandato, plena igualdad en todos los niveles de la gestión de la Comisión</a:t>
            </a:r>
          </a:p>
          <a:p>
            <a:r>
              <a:rPr lang="es-ES" sz="2000" i="0" dirty="0" smtClean="0"/>
              <a:t>Añadir </a:t>
            </a:r>
            <a:r>
              <a:rPr lang="es-ES" sz="2000" i="0" dirty="0"/>
              <a:t>la violencia contra las mujeres a la lista de delitos del ámbito de actuación de la Unión definidos en el Tratado.</a:t>
            </a:r>
          </a:p>
          <a:p>
            <a:r>
              <a:rPr lang="es-ES" sz="2000" b="1" i="0" dirty="0" smtClean="0"/>
              <a:t>EQUIDAD TRIBUTARIA</a:t>
            </a:r>
            <a:endParaRPr lang="es-ES" sz="2000" b="1" i="0" dirty="0"/>
          </a:p>
          <a:p>
            <a:pPr marL="0" indent="0">
              <a:buNone/>
            </a:pPr>
            <a:r>
              <a:rPr lang="es-ES" sz="2000" dirty="0" smtClean="0"/>
              <a:t>«</a:t>
            </a:r>
            <a:r>
              <a:rPr lang="es-ES" sz="2000" dirty="0"/>
              <a:t>Si a finales de 2020 no existiera todavía una solución global para un </a:t>
            </a:r>
            <a:r>
              <a:rPr lang="es-ES" sz="2000" b="1" dirty="0"/>
              <a:t>impuesto digital justo</a:t>
            </a:r>
            <a:r>
              <a:rPr lang="es-ES" sz="2000" dirty="0"/>
              <a:t>, la UE </a:t>
            </a:r>
            <a:r>
              <a:rPr lang="es-ES" sz="2000" dirty="0" smtClean="0"/>
              <a:t>debería actuar por sí sola</a:t>
            </a:r>
            <a:r>
              <a:rPr lang="es-ES" sz="2000" dirty="0"/>
              <a:t>»</a:t>
            </a:r>
          </a:p>
        </p:txBody>
      </p:sp>
    </p:spTree>
    <p:extLst>
      <p:ext uri="{BB962C8B-B14F-4D97-AF65-F5344CB8AC3E}">
        <p14:creationId xmlns:p14="http://schemas.microsoft.com/office/powerpoint/2010/main" val="3768146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16632"/>
            <a:ext cx="8712968" cy="936625"/>
          </a:xfrm>
        </p:spPr>
        <p:txBody>
          <a:bodyPr/>
          <a:lstStyle/>
          <a:p>
            <a:pPr algn="ctr"/>
            <a:r>
              <a:rPr lang="es-ES" dirty="0" smtClean="0"/>
              <a:t>3. Una </a:t>
            </a:r>
            <a:r>
              <a:rPr lang="es-ES" dirty="0"/>
              <a:t>Europa adaptada a la era digital</a:t>
            </a:r>
            <a:endParaRPr lang="en-US" altLang="en-US" dirty="0" smtClean="0"/>
          </a:p>
        </p:txBody>
      </p:sp>
      <p:sp>
        <p:nvSpPr>
          <p:cNvPr id="14339" name="Content Placeholder 2"/>
          <p:cNvSpPr>
            <a:spLocks noGrp="1"/>
          </p:cNvSpPr>
          <p:nvPr>
            <p:ph idx="1"/>
          </p:nvPr>
        </p:nvSpPr>
        <p:spPr>
          <a:xfrm>
            <a:off x="539552" y="1196752"/>
            <a:ext cx="8229600" cy="5184576"/>
          </a:xfrm>
        </p:spPr>
        <p:txBody>
          <a:bodyPr/>
          <a:lstStyle/>
          <a:p>
            <a:r>
              <a:rPr lang="en-IE" sz="1800" i="0" dirty="0" err="1" smtClean="0"/>
              <a:t>Elaboración</a:t>
            </a:r>
            <a:r>
              <a:rPr lang="en-IE" sz="1800" i="0" dirty="0" smtClean="0"/>
              <a:t> de </a:t>
            </a:r>
            <a:r>
              <a:rPr lang="en-IE" sz="1800" i="0" dirty="0" err="1"/>
              <a:t>normas</a:t>
            </a:r>
            <a:r>
              <a:rPr lang="en-IE" sz="1800" i="0" dirty="0"/>
              <a:t> </a:t>
            </a:r>
            <a:r>
              <a:rPr lang="en-IE" sz="1800" i="0" dirty="0" err="1"/>
              <a:t>comunes</a:t>
            </a:r>
            <a:r>
              <a:rPr lang="en-IE" sz="1800" i="0" dirty="0"/>
              <a:t> para </a:t>
            </a:r>
            <a:r>
              <a:rPr lang="en-IE" sz="1800" i="0" dirty="0" err="1"/>
              <a:t>nuestras</a:t>
            </a:r>
            <a:r>
              <a:rPr lang="en-IE" sz="1800" i="0" dirty="0"/>
              <a:t> </a:t>
            </a:r>
            <a:r>
              <a:rPr lang="en-IE" sz="1800" b="1" i="0" dirty="0" err="1"/>
              <a:t>redes</a:t>
            </a:r>
            <a:r>
              <a:rPr lang="en-IE" sz="1800" b="1" i="0" dirty="0"/>
              <a:t> 5G</a:t>
            </a:r>
          </a:p>
          <a:p>
            <a:r>
              <a:rPr lang="en-IE" sz="1800" i="0" dirty="0" err="1" smtClean="0"/>
              <a:t>Soberanía</a:t>
            </a:r>
            <a:r>
              <a:rPr lang="en-IE" sz="1800" i="0" dirty="0" smtClean="0"/>
              <a:t> </a:t>
            </a:r>
            <a:r>
              <a:rPr lang="en-IE" sz="1800" i="0" dirty="0" err="1"/>
              <a:t>tecnológica</a:t>
            </a:r>
            <a:r>
              <a:rPr lang="en-IE" sz="1800" i="0" dirty="0"/>
              <a:t> </a:t>
            </a:r>
            <a:r>
              <a:rPr lang="en-IE" sz="1800" i="0" dirty="0" err="1"/>
              <a:t>en</a:t>
            </a:r>
            <a:r>
              <a:rPr lang="en-IE" sz="1800" i="0" dirty="0"/>
              <a:t> </a:t>
            </a:r>
            <a:r>
              <a:rPr lang="en-IE" sz="1800" i="0" dirty="0" err="1" smtClean="0"/>
              <a:t>áreas</a:t>
            </a:r>
            <a:r>
              <a:rPr lang="en-IE" sz="1800" i="0" dirty="0" smtClean="0"/>
              <a:t> </a:t>
            </a:r>
            <a:r>
              <a:rPr lang="en-IE" sz="1800" i="0" dirty="0" err="1"/>
              <a:t>tecnológicas</a:t>
            </a:r>
            <a:r>
              <a:rPr lang="en-IE" sz="1800" i="0" dirty="0"/>
              <a:t> </a:t>
            </a:r>
            <a:r>
              <a:rPr lang="en-IE" sz="1800" i="0" dirty="0" err="1" smtClean="0"/>
              <a:t>críticas</a:t>
            </a:r>
            <a:r>
              <a:rPr lang="en-IE" sz="1800" i="0" dirty="0" smtClean="0"/>
              <a:t>: </a:t>
            </a:r>
            <a:r>
              <a:rPr lang="en-IE" sz="1800" i="0" dirty="0" err="1" smtClean="0"/>
              <a:t>blockchain</a:t>
            </a:r>
            <a:r>
              <a:rPr lang="en-IE" sz="1800" i="0" dirty="0" smtClean="0"/>
              <a:t>, </a:t>
            </a:r>
            <a:r>
              <a:rPr lang="en-IE" sz="1800" i="0" dirty="0" err="1" smtClean="0"/>
              <a:t>informatica</a:t>
            </a:r>
            <a:r>
              <a:rPr lang="en-IE" sz="1800" i="0" dirty="0" smtClean="0"/>
              <a:t> de alto </a:t>
            </a:r>
            <a:r>
              <a:rPr lang="en-IE" sz="1800" i="0" dirty="0" err="1" smtClean="0"/>
              <a:t>rendicmiento</a:t>
            </a:r>
            <a:r>
              <a:rPr lang="en-IE" sz="1800" i="0" dirty="0" smtClean="0"/>
              <a:t>, </a:t>
            </a:r>
            <a:r>
              <a:rPr lang="en-IE" sz="1800" i="0" dirty="0" err="1" smtClean="0"/>
              <a:t>informatica</a:t>
            </a:r>
            <a:r>
              <a:rPr lang="en-IE" sz="1800" i="0" dirty="0" smtClean="0"/>
              <a:t> </a:t>
            </a:r>
            <a:r>
              <a:rPr lang="en-IE" sz="1800" i="0" dirty="0" err="1" smtClean="0"/>
              <a:t>cuantica</a:t>
            </a:r>
            <a:r>
              <a:rPr lang="en-IE" sz="1800" i="0" dirty="0" smtClean="0"/>
              <a:t>, </a:t>
            </a:r>
            <a:r>
              <a:rPr lang="en-IE" sz="1800" i="0" dirty="0" err="1" smtClean="0"/>
              <a:t>inteligencia</a:t>
            </a:r>
            <a:r>
              <a:rPr lang="en-IE" sz="1800" i="0" dirty="0" smtClean="0"/>
              <a:t> artificial. </a:t>
            </a:r>
          </a:p>
          <a:p>
            <a:r>
              <a:rPr lang="en-IE" sz="1800" i="0" dirty="0" err="1" smtClean="0"/>
              <a:t>Primeros</a:t>
            </a:r>
            <a:r>
              <a:rPr lang="en-IE" sz="1800" i="0" dirty="0" smtClean="0"/>
              <a:t> </a:t>
            </a:r>
            <a:r>
              <a:rPr lang="en-IE" sz="1800" i="0" dirty="0"/>
              <a:t>100 </a:t>
            </a:r>
            <a:r>
              <a:rPr lang="en-IE" sz="1800" i="0" dirty="0" err="1"/>
              <a:t>días</a:t>
            </a:r>
            <a:r>
              <a:rPr lang="en-IE" sz="1800" i="0" dirty="0"/>
              <a:t> de </a:t>
            </a:r>
            <a:r>
              <a:rPr lang="en-IE" sz="1800" i="0" dirty="0" err="1" smtClean="0"/>
              <a:t>mandato</a:t>
            </a:r>
            <a:r>
              <a:rPr lang="en-IE" sz="1800" b="1" i="0" dirty="0" smtClean="0"/>
              <a:t>: </a:t>
            </a:r>
            <a:r>
              <a:rPr lang="en-IE" sz="1800" b="0" dirty="0" err="1" smtClean="0"/>
              <a:t>propuestas</a:t>
            </a:r>
            <a:r>
              <a:rPr lang="en-IE" sz="1800" b="0" dirty="0" smtClean="0"/>
              <a:t> </a:t>
            </a:r>
            <a:r>
              <a:rPr lang="en-IE" sz="1800" b="0" dirty="0" err="1" smtClean="0"/>
              <a:t>legislativas</a:t>
            </a:r>
            <a:r>
              <a:rPr lang="en-IE" sz="1800" b="0" dirty="0" smtClean="0"/>
              <a:t> </a:t>
            </a:r>
            <a:r>
              <a:rPr lang="en-IE" sz="1800" b="0" dirty="0"/>
              <a:t>para un </a:t>
            </a:r>
            <a:r>
              <a:rPr lang="en-IE" sz="1800" b="0" dirty="0" err="1"/>
              <a:t>enfoque</a:t>
            </a:r>
            <a:r>
              <a:rPr lang="en-IE" sz="1800" b="0" dirty="0"/>
              <a:t> </a:t>
            </a:r>
            <a:r>
              <a:rPr lang="en-IE" sz="1800" b="0" dirty="0" err="1"/>
              <a:t>europeo</a:t>
            </a:r>
            <a:r>
              <a:rPr lang="en-IE" sz="1800" b="0" dirty="0"/>
              <a:t> </a:t>
            </a:r>
            <a:r>
              <a:rPr lang="en-IE" sz="1800" b="0" dirty="0" err="1"/>
              <a:t>coordinado</a:t>
            </a:r>
            <a:r>
              <a:rPr lang="en-IE" sz="1800" b="0" dirty="0"/>
              <a:t> </a:t>
            </a:r>
            <a:r>
              <a:rPr lang="en-IE" sz="1800" b="0" dirty="0" err="1"/>
              <a:t>sobre</a:t>
            </a:r>
            <a:r>
              <a:rPr lang="en-IE" sz="1800" b="0" dirty="0"/>
              <a:t> las </a:t>
            </a:r>
            <a:r>
              <a:rPr lang="en-IE" sz="1800" b="0" dirty="0" err="1"/>
              <a:t>implicaciones</a:t>
            </a:r>
            <a:r>
              <a:rPr lang="en-IE" sz="1800" b="0" dirty="0"/>
              <a:t> </a:t>
            </a:r>
            <a:r>
              <a:rPr lang="en-IE" sz="1800" b="0" dirty="0" err="1"/>
              <a:t>éticas</a:t>
            </a:r>
            <a:r>
              <a:rPr lang="en-IE" sz="1800" b="0" dirty="0"/>
              <a:t> y </a:t>
            </a:r>
            <a:r>
              <a:rPr lang="en-IE" sz="1800" b="0" dirty="0" err="1"/>
              <a:t>humanas</a:t>
            </a:r>
            <a:r>
              <a:rPr lang="en-IE" sz="1800" b="0" dirty="0"/>
              <a:t> de la </a:t>
            </a:r>
            <a:r>
              <a:rPr lang="en-IE" sz="1800" b="0" dirty="0" err="1"/>
              <a:t>inteligencia</a:t>
            </a:r>
            <a:r>
              <a:rPr lang="en-IE" sz="1800" b="0" dirty="0"/>
              <a:t> </a:t>
            </a:r>
            <a:r>
              <a:rPr lang="en-IE" sz="1800" b="0" dirty="0" smtClean="0"/>
              <a:t>artificial.</a:t>
            </a:r>
          </a:p>
          <a:p>
            <a:r>
              <a:rPr lang="en-IE" sz="1800" i="0" dirty="0" smtClean="0"/>
              <a:t>Nueva </a:t>
            </a:r>
            <a:r>
              <a:rPr lang="en-IE" sz="1800" i="0" dirty="0" err="1" smtClean="0"/>
              <a:t>norma</a:t>
            </a:r>
            <a:r>
              <a:rPr lang="en-IE" sz="1800" i="0" dirty="0" smtClean="0"/>
              <a:t> </a:t>
            </a:r>
            <a:r>
              <a:rPr lang="en-IE" sz="1800" i="0" dirty="0" err="1" smtClean="0"/>
              <a:t>sobre</a:t>
            </a:r>
            <a:r>
              <a:rPr lang="en-IE" sz="1800" i="0" dirty="0" smtClean="0"/>
              <a:t> </a:t>
            </a:r>
            <a:r>
              <a:rPr lang="en-IE" sz="1800" i="0" dirty="0" err="1" smtClean="0"/>
              <a:t>servicios</a:t>
            </a:r>
            <a:r>
              <a:rPr lang="en-IE" sz="1800" i="0" dirty="0" smtClean="0"/>
              <a:t> </a:t>
            </a:r>
            <a:r>
              <a:rPr lang="en-IE" sz="1800" i="0" dirty="0" err="1" smtClean="0"/>
              <a:t>digitales</a:t>
            </a:r>
            <a:endParaRPr lang="en-IE" sz="1800" i="0" dirty="0" smtClean="0"/>
          </a:p>
          <a:p>
            <a:r>
              <a:rPr lang="en-IE" sz="1800" b="0" i="0" dirty="0" smtClean="0"/>
              <a:t>Plena </a:t>
            </a:r>
            <a:r>
              <a:rPr lang="en-IE" sz="1800" b="0" i="0" dirty="0" err="1" smtClean="0"/>
              <a:t>digitalización</a:t>
            </a:r>
            <a:r>
              <a:rPr lang="en-IE" sz="1800" b="0" i="0" dirty="0" smtClean="0"/>
              <a:t> de la </a:t>
            </a:r>
            <a:r>
              <a:rPr lang="en-IE" sz="1800" b="0" i="0" dirty="0" err="1" smtClean="0"/>
              <a:t>Comisión</a:t>
            </a:r>
            <a:r>
              <a:rPr lang="en-IE" sz="1800" b="0" i="0" dirty="0" smtClean="0"/>
              <a:t> </a:t>
            </a:r>
            <a:r>
              <a:rPr lang="en-IE" sz="1800" b="0" i="0" dirty="0" err="1" smtClean="0"/>
              <a:t>Europea</a:t>
            </a:r>
            <a:r>
              <a:rPr lang="en-IE" sz="1800" b="0" i="0" dirty="0" smtClean="0"/>
              <a:t>. </a:t>
            </a:r>
          </a:p>
          <a:p>
            <a:r>
              <a:rPr lang="en-IE" sz="1800" i="0" dirty="0" err="1" smtClean="0"/>
              <a:t>Capacitación</a:t>
            </a:r>
            <a:r>
              <a:rPr lang="en-IE" sz="1800" i="0" dirty="0" smtClean="0"/>
              <a:t> de las personas a </a:t>
            </a:r>
            <a:r>
              <a:rPr lang="en-IE" sz="1800" i="0" dirty="0" err="1" smtClean="0"/>
              <a:t>través</a:t>
            </a:r>
            <a:r>
              <a:rPr lang="en-IE" sz="1800" i="0" dirty="0" smtClean="0"/>
              <a:t> de la </a:t>
            </a:r>
            <a:r>
              <a:rPr lang="en-IE" sz="1800" i="0" dirty="0" err="1" smtClean="0"/>
              <a:t>educación</a:t>
            </a:r>
            <a:r>
              <a:rPr lang="en-IE" sz="1800" i="0" dirty="0" smtClean="0"/>
              <a:t> y el </a:t>
            </a:r>
            <a:r>
              <a:rPr lang="en-IE" sz="1800" i="0" dirty="0" err="1" smtClean="0"/>
              <a:t>desarrollo</a:t>
            </a:r>
            <a:r>
              <a:rPr lang="en-IE" sz="1800" i="0" dirty="0" smtClean="0"/>
              <a:t> de </a:t>
            </a:r>
            <a:r>
              <a:rPr lang="en-IE" sz="1800" i="0" dirty="0" err="1" smtClean="0"/>
              <a:t>competencias</a:t>
            </a:r>
            <a:r>
              <a:rPr lang="en-IE" sz="1800" i="0" dirty="0" smtClean="0"/>
              <a:t>: Plan de </a:t>
            </a:r>
            <a:r>
              <a:rPr lang="en-IE" sz="1800" i="0" dirty="0" err="1" smtClean="0"/>
              <a:t>acción</a:t>
            </a:r>
            <a:r>
              <a:rPr lang="en-IE" sz="1800" i="0" dirty="0" smtClean="0"/>
              <a:t> de </a:t>
            </a:r>
            <a:r>
              <a:rPr lang="en-IE" sz="1800" i="0" dirty="0" err="1" smtClean="0"/>
              <a:t>educación</a:t>
            </a:r>
            <a:r>
              <a:rPr lang="en-IE" sz="1800" i="0" dirty="0" smtClean="0"/>
              <a:t> digital. </a:t>
            </a:r>
          </a:p>
          <a:p>
            <a:r>
              <a:rPr lang="en-IE" sz="1800" b="0" i="0" dirty="0" err="1" smtClean="0"/>
              <a:t>Triplicar</a:t>
            </a:r>
            <a:r>
              <a:rPr lang="en-IE" sz="1800" b="0" i="0" dirty="0" smtClean="0"/>
              <a:t> el </a:t>
            </a:r>
            <a:r>
              <a:rPr lang="en-IE" sz="1800" b="0" i="0" dirty="0" err="1" smtClean="0"/>
              <a:t>presupuesto</a:t>
            </a:r>
            <a:r>
              <a:rPr lang="en-IE" sz="1800" b="0" i="0" dirty="0" smtClean="0"/>
              <a:t> de Erasmus+</a:t>
            </a:r>
          </a:p>
          <a:p>
            <a:endParaRPr lang="en-IE" sz="1800" b="0" i="0" dirty="0"/>
          </a:p>
        </p:txBody>
      </p:sp>
    </p:spTree>
    <p:extLst>
      <p:ext uri="{BB962C8B-B14F-4D97-AF65-F5344CB8AC3E}">
        <p14:creationId xmlns:p14="http://schemas.microsoft.com/office/powerpoint/2010/main" val="2276331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064" y="1163364"/>
            <a:ext cx="8229600" cy="3561780"/>
          </a:xfrm>
        </p:spPr>
        <p:txBody>
          <a:bodyPr/>
          <a:lstStyle/>
          <a:p>
            <a:r>
              <a:rPr lang="en-IE" sz="1800" b="1" i="0" dirty="0"/>
              <a:t>Nueva </a:t>
            </a:r>
            <a:r>
              <a:rPr lang="en-IE" sz="1800" b="1" i="0" dirty="0" err="1" smtClean="0"/>
              <a:t>norma</a:t>
            </a:r>
            <a:r>
              <a:rPr lang="en-IE" sz="1800" b="1" i="0" dirty="0" smtClean="0"/>
              <a:t> </a:t>
            </a:r>
            <a:r>
              <a:rPr lang="en-IE" sz="1800" b="1" i="0" dirty="0" err="1" smtClean="0"/>
              <a:t>sobre</a:t>
            </a:r>
            <a:r>
              <a:rPr lang="en-IE" sz="1800" b="1" i="0" dirty="0" smtClean="0"/>
              <a:t> </a:t>
            </a:r>
            <a:r>
              <a:rPr lang="en-IE" sz="1800" b="1" i="0" dirty="0" err="1"/>
              <a:t>servicios</a:t>
            </a:r>
            <a:r>
              <a:rPr lang="en-IE" sz="1800" b="1" i="0" dirty="0"/>
              <a:t> </a:t>
            </a:r>
            <a:r>
              <a:rPr lang="en-IE" sz="1800" b="1" i="0" dirty="0" err="1"/>
              <a:t>digitales</a:t>
            </a:r>
            <a:endParaRPr lang="en-IE" sz="1800" b="1" i="0" dirty="0"/>
          </a:p>
          <a:p>
            <a:pPr lvl="1">
              <a:buFont typeface="Wingdings" panose="05000000000000000000" pitchFamily="2" charset="2"/>
              <a:buChar char="à"/>
            </a:pPr>
            <a:r>
              <a:rPr lang="en-IE" sz="1800" b="0" dirty="0" err="1"/>
              <a:t>Mejorar</a:t>
            </a:r>
            <a:r>
              <a:rPr lang="en-IE" sz="1800" b="0" dirty="0"/>
              <a:t> las </a:t>
            </a:r>
            <a:r>
              <a:rPr lang="en-IE" sz="1800" b="0" dirty="0" err="1"/>
              <a:t>normas</a:t>
            </a:r>
            <a:r>
              <a:rPr lang="en-IE" sz="1800" b="0" dirty="0"/>
              <a:t> </a:t>
            </a:r>
            <a:r>
              <a:rPr lang="en-IE" sz="1800" b="0" dirty="0" smtClean="0"/>
              <a:t>de </a:t>
            </a:r>
            <a:r>
              <a:rPr lang="en-IE" sz="1800" b="0" dirty="0" err="1"/>
              <a:t>responsabilidad</a:t>
            </a:r>
            <a:r>
              <a:rPr lang="en-IE" sz="1800" b="0" dirty="0"/>
              <a:t> y </a:t>
            </a:r>
            <a:r>
              <a:rPr lang="en-IE" sz="1800" b="0" dirty="0" err="1" smtClean="0"/>
              <a:t>seguridad</a:t>
            </a:r>
            <a:r>
              <a:rPr lang="en-IE" sz="1800" b="0" dirty="0" smtClean="0"/>
              <a:t> para  </a:t>
            </a:r>
            <a:r>
              <a:rPr lang="en-IE" sz="1800" b="0" dirty="0"/>
              <a:t>las </a:t>
            </a:r>
            <a:r>
              <a:rPr lang="en-IE" sz="1800" b="0" dirty="0" err="1"/>
              <a:t>plataformas</a:t>
            </a:r>
            <a:r>
              <a:rPr lang="en-IE" sz="1800" b="0" dirty="0"/>
              <a:t> </a:t>
            </a:r>
            <a:r>
              <a:rPr lang="en-IE" sz="1800" b="0" dirty="0" err="1"/>
              <a:t>digitales</a:t>
            </a:r>
            <a:endParaRPr lang="en-IE" sz="1800" b="0" dirty="0"/>
          </a:p>
          <a:p>
            <a:pPr lvl="1">
              <a:buFont typeface="Wingdings" panose="05000000000000000000" pitchFamily="2" charset="2"/>
              <a:buChar char="à"/>
            </a:pPr>
            <a:r>
              <a:rPr lang="en-IE" sz="1800" b="0" dirty="0" err="1"/>
              <a:t>Completar</a:t>
            </a:r>
            <a:r>
              <a:rPr lang="en-IE" sz="1800" b="0" dirty="0"/>
              <a:t> </a:t>
            </a:r>
            <a:r>
              <a:rPr lang="en-IE" sz="1800" b="0" dirty="0" err="1"/>
              <a:t>nuestro</a:t>
            </a:r>
            <a:r>
              <a:rPr lang="en-IE" sz="1800" b="0" dirty="0"/>
              <a:t> </a:t>
            </a:r>
            <a:r>
              <a:rPr lang="en-IE" sz="1800" b="0" dirty="0" err="1"/>
              <a:t>mercado</a:t>
            </a:r>
            <a:r>
              <a:rPr lang="en-IE" sz="1800" b="0" dirty="0"/>
              <a:t> </a:t>
            </a:r>
            <a:r>
              <a:rPr lang="en-IE" sz="1800" b="0" dirty="0" err="1"/>
              <a:t>único</a:t>
            </a:r>
            <a:r>
              <a:rPr lang="en-IE" sz="1800" b="0" dirty="0"/>
              <a:t> digital</a:t>
            </a:r>
          </a:p>
          <a:p>
            <a:pPr lvl="1">
              <a:buFont typeface="Wingdings" panose="05000000000000000000" pitchFamily="2" charset="2"/>
              <a:buChar char="à"/>
            </a:pPr>
            <a:r>
              <a:rPr lang="en-IE" sz="1800" b="0" dirty="0"/>
              <a:t>A </a:t>
            </a:r>
            <a:r>
              <a:rPr lang="en-IE" sz="1800" b="0" dirty="0" err="1"/>
              <a:t>través</a:t>
            </a:r>
            <a:r>
              <a:rPr lang="en-IE" sz="1800" b="0" dirty="0"/>
              <a:t> de la </a:t>
            </a:r>
            <a:r>
              <a:rPr lang="en-IE" sz="1800" b="0" dirty="0" err="1" smtClean="0"/>
              <a:t>Ciberunidad</a:t>
            </a:r>
            <a:r>
              <a:rPr lang="en-IE" sz="1800" b="0" dirty="0" smtClean="0"/>
              <a:t> </a:t>
            </a:r>
            <a:r>
              <a:rPr lang="en-IE" sz="1800" b="0" dirty="0" err="1" smtClean="0"/>
              <a:t>conjunta</a:t>
            </a:r>
            <a:r>
              <a:rPr lang="en-IE" sz="1800" b="0" dirty="0" smtClean="0"/>
              <a:t> para </a:t>
            </a:r>
            <a:r>
              <a:rPr lang="en-IE" sz="1800" b="0" dirty="0" err="1"/>
              <a:t>acelerar</a:t>
            </a:r>
            <a:r>
              <a:rPr lang="en-IE" sz="1800" b="0" dirty="0"/>
              <a:t> el </a:t>
            </a:r>
            <a:r>
              <a:rPr lang="en-IE" sz="1800" b="0" dirty="0" err="1"/>
              <a:t>intercambio</a:t>
            </a:r>
            <a:r>
              <a:rPr lang="en-IE" sz="1800" b="0" dirty="0"/>
              <a:t> de </a:t>
            </a:r>
            <a:r>
              <a:rPr lang="en-IE" sz="1800" b="0" dirty="0" err="1"/>
              <a:t>información</a:t>
            </a:r>
            <a:r>
              <a:rPr lang="en-IE" sz="1800" b="0" dirty="0"/>
              <a:t> y </a:t>
            </a:r>
            <a:r>
              <a:rPr lang="en-IE" sz="1800" b="0" dirty="0" err="1"/>
              <a:t>mejorar</a:t>
            </a:r>
            <a:r>
              <a:rPr lang="en-IE" sz="1800" b="0" dirty="0"/>
              <a:t> </a:t>
            </a:r>
            <a:r>
              <a:rPr lang="en-IE" sz="1800" b="0" dirty="0" err="1"/>
              <a:t>nuestra</a:t>
            </a:r>
            <a:r>
              <a:rPr lang="en-IE" sz="1800" b="0" dirty="0"/>
              <a:t> </a:t>
            </a:r>
            <a:r>
              <a:rPr lang="en-IE" sz="1800" b="0" dirty="0" err="1"/>
              <a:t>protección</a:t>
            </a:r>
            <a:endParaRPr lang="en-IE" sz="1800" b="0" dirty="0"/>
          </a:p>
          <a:p>
            <a:endParaRPr lang="en-IE" sz="1800" i="0" dirty="0" smtClean="0"/>
          </a:p>
          <a:p>
            <a:r>
              <a:rPr lang="en-IE" sz="1800" b="1" i="0" dirty="0" err="1"/>
              <a:t>Impulsar</a:t>
            </a:r>
            <a:r>
              <a:rPr lang="en-IE" sz="1800" b="1" i="0" dirty="0"/>
              <a:t> la plena </a:t>
            </a:r>
            <a:r>
              <a:rPr lang="en-IE" sz="1800" b="1" i="0" dirty="0" err="1"/>
              <a:t>digitalización</a:t>
            </a:r>
            <a:endParaRPr lang="en-IE" sz="1800" b="1" i="0" dirty="0"/>
          </a:p>
          <a:p>
            <a:endParaRPr lang="en-IE" sz="800" i="0" dirty="0" smtClean="0"/>
          </a:p>
          <a:p>
            <a:r>
              <a:rPr lang="en-IE" sz="1800" i="0" dirty="0" err="1"/>
              <a:t>Capacitar</a:t>
            </a:r>
            <a:r>
              <a:rPr lang="en-IE" sz="1800" i="0" dirty="0"/>
              <a:t> a las personas a </a:t>
            </a:r>
            <a:r>
              <a:rPr lang="en-IE" sz="1800" i="0" dirty="0" err="1"/>
              <a:t>través</a:t>
            </a:r>
            <a:r>
              <a:rPr lang="en-IE" sz="1800" i="0" dirty="0"/>
              <a:t> de la </a:t>
            </a:r>
            <a:r>
              <a:rPr lang="en-IE" sz="1800" i="0" dirty="0" err="1"/>
              <a:t>educación</a:t>
            </a:r>
            <a:r>
              <a:rPr lang="en-IE" sz="1800" i="0" dirty="0"/>
              <a:t> y las </a:t>
            </a:r>
            <a:r>
              <a:rPr lang="en-IE" sz="1800" i="0" dirty="0" err="1" smtClean="0"/>
              <a:t>competencias</a:t>
            </a:r>
            <a:r>
              <a:rPr lang="en-IE" sz="1800" i="0" dirty="0" smtClean="0"/>
              <a:t> </a:t>
            </a:r>
            <a:r>
              <a:rPr lang="en-IE" sz="1800" i="0" dirty="0" err="1" smtClean="0"/>
              <a:t>digitales</a:t>
            </a:r>
            <a:endParaRPr lang="fr-BE" sz="1800" i="0" dirty="0"/>
          </a:p>
          <a:p>
            <a:pPr marL="0" indent="0">
              <a:buNone/>
            </a:pPr>
            <a:r>
              <a:rPr lang="fr-BE" sz="1800" b="1" i="0" dirty="0">
                <a:sym typeface="Wingdings" panose="05000000000000000000" pitchFamily="2" charset="2"/>
              </a:rPr>
              <a:t> </a:t>
            </a:r>
            <a:r>
              <a:rPr lang="en-IE" sz="1800" b="1" i="0" dirty="0" err="1" smtClean="0"/>
              <a:t>Hacer</a:t>
            </a:r>
            <a:r>
              <a:rPr lang="en-IE" sz="1800" b="1" i="0" dirty="0" smtClean="0"/>
              <a:t> </a:t>
            </a:r>
            <a:r>
              <a:rPr lang="en-IE" sz="1800" b="1" i="0" dirty="0" err="1" smtClean="0"/>
              <a:t>realidad</a:t>
            </a:r>
            <a:r>
              <a:rPr lang="en-IE" sz="1800" b="1" i="0" dirty="0" smtClean="0"/>
              <a:t> el </a:t>
            </a:r>
            <a:r>
              <a:rPr lang="en-IE" sz="1800" b="1" i="0" dirty="0" err="1" smtClean="0"/>
              <a:t>Espacio</a:t>
            </a:r>
            <a:r>
              <a:rPr lang="en-IE" sz="1800" b="1" i="0" dirty="0" smtClean="0"/>
              <a:t> </a:t>
            </a:r>
            <a:r>
              <a:rPr lang="en-IE" sz="1800" b="1" i="0" dirty="0" err="1"/>
              <a:t>Europeo</a:t>
            </a:r>
            <a:r>
              <a:rPr lang="en-IE" sz="1800" b="1" i="0" dirty="0"/>
              <a:t> de </a:t>
            </a:r>
            <a:r>
              <a:rPr lang="en-IE" sz="1800" b="1" i="0" dirty="0" err="1"/>
              <a:t>Educación</a:t>
            </a:r>
            <a:r>
              <a:rPr lang="en-IE" sz="1800" b="1" i="0" dirty="0"/>
              <a:t> </a:t>
            </a:r>
            <a:r>
              <a:rPr lang="en-IE" sz="1800" b="1" i="0" dirty="0" smtClean="0"/>
              <a:t>para </a:t>
            </a:r>
            <a:r>
              <a:rPr lang="en-IE" sz="1800" b="1" i="0" dirty="0"/>
              <a:t>2025</a:t>
            </a:r>
          </a:p>
          <a:p>
            <a:pPr marL="914400" lvl="2" indent="0"/>
            <a:r>
              <a:rPr lang="en-IE" sz="1800" b="1" dirty="0" err="1" smtClean="0"/>
              <a:t>Reforzar</a:t>
            </a:r>
            <a:r>
              <a:rPr lang="en-IE" sz="1800" b="1" dirty="0" smtClean="0"/>
              <a:t> las </a:t>
            </a:r>
            <a:r>
              <a:rPr lang="en-IE" sz="1800" b="1" dirty="0" err="1" smtClean="0"/>
              <a:t>competencias</a:t>
            </a:r>
            <a:r>
              <a:rPr lang="en-IE" sz="1800" b="1" dirty="0" smtClean="0"/>
              <a:t> </a:t>
            </a:r>
            <a:r>
              <a:rPr lang="en-IE" sz="1800" b="1" dirty="0" err="1" smtClean="0"/>
              <a:t>digitales</a:t>
            </a:r>
            <a:endParaRPr lang="en-IE" sz="1800" b="1" dirty="0"/>
          </a:p>
          <a:p>
            <a:pPr marL="914400" lvl="2" indent="0"/>
            <a:endParaRPr lang="en-IE" sz="1800" b="1" dirty="0"/>
          </a:p>
          <a:p>
            <a:r>
              <a:rPr lang="en-IE" sz="1800" i="0" dirty="0" err="1" smtClean="0"/>
              <a:t>Apoyar</a:t>
            </a:r>
            <a:r>
              <a:rPr lang="en-IE" sz="1800" i="0" dirty="0" smtClean="0"/>
              <a:t> al </a:t>
            </a:r>
            <a:r>
              <a:rPr lang="en-IE" sz="1800" i="0" dirty="0" err="1"/>
              <a:t>Parlamento</a:t>
            </a:r>
            <a:r>
              <a:rPr lang="en-IE" sz="1800" i="0" dirty="0"/>
              <a:t> </a:t>
            </a:r>
            <a:r>
              <a:rPr lang="en-IE" sz="1800" i="0" dirty="0" err="1"/>
              <a:t>Europeo</a:t>
            </a:r>
            <a:r>
              <a:rPr lang="en-IE" sz="1800" i="0" dirty="0"/>
              <a:t> para </a:t>
            </a:r>
            <a:r>
              <a:rPr lang="en-IE" sz="1800" i="0" dirty="0" err="1"/>
              <a:t>triplicar</a:t>
            </a:r>
            <a:r>
              <a:rPr lang="en-IE" sz="1800" i="0" dirty="0"/>
              <a:t> el </a:t>
            </a:r>
            <a:r>
              <a:rPr lang="en-IE" sz="1800" i="0" dirty="0" err="1"/>
              <a:t>presupuesto</a:t>
            </a:r>
            <a:r>
              <a:rPr lang="en-IE" sz="1800" i="0" dirty="0"/>
              <a:t> de Erasmus +</a:t>
            </a:r>
          </a:p>
        </p:txBody>
      </p:sp>
      <p:sp>
        <p:nvSpPr>
          <p:cNvPr id="6" name="Title 1"/>
          <p:cNvSpPr txBox="1">
            <a:spLocks/>
          </p:cNvSpPr>
          <p:nvPr/>
        </p:nvSpPr>
        <p:spPr bwMode="auto">
          <a:xfrm>
            <a:off x="251520" y="116632"/>
            <a:ext cx="871296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s-ES" kern="0" smtClean="0"/>
              <a:t>3. Una Europa adaptada a la era digital</a:t>
            </a:r>
            <a:endParaRPr lang="en-US" altLang="en-US" kern="0" dirty="0" smtClean="0"/>
          </a:p>
        </p:txBody>
      </p:sp>
    </p:spTree>
    <p:extLst>
      <p:ext uri="{BB962C8B-B14F-4D97-AF65-F5344CB8AC3E}">
        <p14:creationId xmlns:p14="http://schemas.microsoft.com/office/powerpoint/2010/main" val="1251736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 id="{8B91EB6D-DFCD-4442-AB30-45EE6D0749F5}" vid="{EB296720-43E1-40C6-8BCA-C69A12833D3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2483</TotalTime>
  <Words>4942</Words>
  <Application>Microsoft Office PowerPoint</Application>
  <PresentationFormat>Presentación en pantalla (4:3)</PresentationFormat>
  <Paragraphs>510</Paragraphs>
  <Slides>55</Slides>
  <Notes>34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55</vt:i4>
      </vt:variant>
    </vt:vector>
  </HeadingPairs>
  <TitlesOfParts>
    <vt:vector size="63" baseType="lpstr">
      <vt:lpstr>MS PGothic</vt:lpstr>
      <vt:lpstr>Arial</vt:lpstr>
      <vt:lpstr>Calibri</vt:lpstr>
      <vt:lpstr>Courier New</vt:lpstr>
      <vt:lpstr>EC Square Sans Pro</vt:lpstr>
      <vt:lpstr>Verdana</vt:lpstr>
      <vt:lpstr>Wingdings</vt:lpstr>
      <vt:lpstr>2_Default Design</vt:lpstr>
      <vt:lpstr>Habla de Europa en tu Universidad   El Futuro de Europa  Universidad Carlos III 14 11 2019</vt:lpstr>
      <vt:lpstr>5</vt:lpstr>
      <vt:lpstr>Orientaciones políticas de la presidenta electa:</vt:lpstr>
      <vt:lpstr>1. Pacto Verde Europeo</vt:lpstr>
      <vt:lpstr>2. Una economía que funcione en pro de las personas</vt:lpstr>
      <vt:lpstr>2. Una economía que funcione en pro de las personas</vt:lpstr>
      <vt:lpstr>2. Una economía que funcione en pro de las personas</vt:lpstr>
      <vt:lpstr>3. Una Europa adaptada a la era digital</vt:lpstr>
      <vt:lpstr>Presentación de PowerPoint</vt:lpstr>
      <vt:lpstr>4. Proteger nuestro estilo de vida europeo  </vt:lpstr>
      <vt:lpstr>Presentación de PowerPoint</vt:lpstr>
      <vt:lpstr>5. Una Europa más fuerte en el mundo</vt:lpstr>
      <vt:lpstr>5. Una Europa más fuerte en el mundo</vt:lpstr>
      <vt:lpstr>6. Un nuevo impulso a la democracia europea  </vt:lpstr>
      <vt:lpstr>6. Un nuevo impulso a la democracia europea  </vt:lpstr>
      <vt:lpstr>¡Muchas gracias!</vt:lpstr>
      <vt:lpstr>Presentación de PowerPoint</vt:lpstr>
      <vt:lpstr>Cifras globales de participación</vt:lpstr>
      <vt:lpstr>Participación por Estado miembro</vt:lpstr>
      <vt:lpstr>El nuevo Parlamento Europeo</vt:lpstr>
      <vt:lpstr>¿Una oleada populista?</vt:lpstr>
      <vt:lpstr>Después del Brexit: el nuevo Parlamento Europeo</vt:lpstr>
      <vt:lpstr>Artículo 17 (7) del Tratado de la Unión Europea</vt:lpstr>
      <vt:lpstr>Declaraciones </vt:lpstr>
      <vt:lpstr>Presentación de PowerPoint</vt:lpstr>
      <vt:lpstr>Presentación de PowerPoint</vt:lpstr>
      <vt:lpstr>Presentación de PowerPoint</vt:lpstr>
      <vt:lpstr> </vt:lpstr>
      <vt:lpstr> Pacto de Estabilidad y Crecimiento </vt:lpstr>
      <vt:lpstr>La vertiente preventiva</vt:lpstr>
      <vt:lpstr>Presentación de PowerPoint</vt:lpstr>
      <vt:lpstr>España en el Procedimiento de Déficit Excesivo</vt:lpstr>
      <vt:lpstr>Why an Investment Plan for Europe?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 Pacto Verde Europeo</vt:lpstr>
      <vt:lpstr>La Unión Europea en la última década: 2009-19</vt:lpstr>
      <vt:lpstr>Sus compromisos durante los 100 primeros días...</vt:lpstr>
      <vt:lpstr>La Unión Europea en la última década: 2009-19</vt:lpstr>
      <vt:lpstr>La Unión Europea en la última década: 2009-19</vt:lpstr>
      <vt:lpstr>La Unión Europea en la última década: 2009-19</vt:lpstr>
      <vt:lpstr>La Unión Europea en la última década: 2009-19</vt:lpstr>
      <vt:lpstr>La Unión Europea en la última década: 2009-19</vt:lpstr>
      <vt:lpstr>La Unión Europea en la última década: 2009-19</vt:lpstr>
      <vt:lpstr>La Unión Europea en la última década: 2009-19</vt:lpstr>
      <vt:lpstr>La Unión Europea en la última década: 2009-19</vt:lpstr>
      <vt:lpstr>La Unión Europea en la última década: 2009-19</vt:lpstr>
      <vt:lpstr>La Unión Europea en la última década: 2009-19</vt:lpstr>
      <vt:lpstr>La Unión Europea en la última década: 2009-19</vt:lpstr>
      <vt:lpstr>La Unión Europea en la última década: 2009-19</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UNPLUGGED III:  THE EUROPEAN UNION - AN INTRODUCTION</dc:title>
  <dc:creator>MUELLER Jochen (COMM-MADRID)</dc:creator>
  <cp:lastModifiedBy>Usuario de Windows</cp:lastModifiedBy>
  <cp:revision>177</cp:revision>
  <cp:lastPrinted>2017-01-09T14:04:49Z</cp:lastPrinted>
  <dcterms:created xsi:type="dcterms:W3CDTF">2017-01-03T15:22:27Z</dcterms:created>
  <dcterms:modified xsi:type="dcterms:W3CDTF">2019-11-14T09:19:23Z</dcterms:modified>
</cp:coreProperties>
</file>